
<file path=[Content_Types].xml><?xml version="1.0" encoding="utf-8"?>
<Types xmlns="http://schemas.openxmlformats.org/package/2006/content-types">
  <Default Extension="png" ContentType="image/png"/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7" r:id="rId4"/>
    <p:sldId id="260" r:id="rId6"/>
    <p:sldId id="261" r:id="rId7"/>
    <p:sldId id="265" r:id="rId8"/>
    <p:sldId id="286" r:id="rId9"/>
    <p:sldId id="287" r:id="rId10"/>
    <p:sldId id="264" r:id="rId11"/>
    <p:sldId id="291" r:id="rId12"/>
    <p:sldId id="293" r:id="rId13"/>
    <p:sldId id="269" r:id="rId14"/>
    <p:sldId id="288" r:id="rId15"/>
    <p:sldId id="289" r:id="rId16"/>
    <p:sldId id="290" r:id="rId17"/>
    <p:sldId id="297" r:id="rId18"/>
    <p:sldId id="294" r:id="rId19"/>
    <p:sldId id="298" r:id="rId20"/>
    <p:sldId id="299" r:id="rId21"/>
    <p:sldId id="263" r:id="rId22"/>
    <p:sldId id="285" r:id="rId23"/>
  </p:sldIdLst>
  <p:sldSz cx="9144000" cy="6858000" type="screen4x3"/>
  <p:notesSz cx="6858000" cy="9144000"/>
  <p:custDataLst>
    <p:tags r:id="rId28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s A Landay" initials="JA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157"/>
        <p:guide pos="2831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8" Type="http://schemas.openxmlformats.org/officeDocument/2006/relationships/tags" Target="tags/tag200.xml"/><Relationship Id="rId27" Type="http://schemas.openxmlformats.org/officeDocument/2006/relationships/commentAuthors" Target="commentAuthors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12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25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0"/>
            <a:r>
              <a:rPr lang="zh-CN" altLang="en-US"/>
              <a:t>第二级</a:t>
            </a:r>
            <a:endParaRPr lang="zh-CN" altLang="en-US"/>
          </a:p>
          <a:p>
            <a:pPr lvl="2" indent="0"/>
            <a:r>
              <a:rPr lang="zh-CN" altLang="en-US"/>
              <a:t>第三级</a:t>
            </a:r>
            <a:endParaRPr lang="zh-CN" altLang="en-US"/>
          </a:p>
          <a:p>
            <a:pPr lvl="3" indent="0"/>
            <a:r>
              <a:rPr lang="zh-CN" altLang="en-US"/>
              <a:t>第四级</a:t>
            </a:r>
            <a:endParaRPr lang="zh-CN" altLang="en-US"/>
          </a:p>
          <a:p>
            <a:pPr lvl="4" indent="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170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  <p:sp>
        <p:nvSpPr>
          <p:cNvPr id="717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7650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  <p:sp>
        <p:nvSpPr>
          <p:cNvPr id="2765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p>
            <a:pPr lvl="0" algn="r"/>
            <a:fld id="{9A0DB2DC-4C9A-4742-B13C-FB6460FD3503}" type="slidenum">
              <a:rPr lang="zh-CN" altLang="en-US" sz="120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7650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  <p:sp>
        <p:nvSpPr>
          <p:cNvPr id="2765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p>
            <a:pPr lvl="0" algn="r"/>
            <a:fld id="{9A0DB2DC-4C9A-4742-B13C-FB6460FD3503}" type="slidenum">
              <a:rPr lang="zh-CN" altLang="en-US" sz="120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7650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  <p:sp>
        <p:nvSpPr>
          <p:cNvPr id="2765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p>
            <a:pPr lvl="0" algn="r"/>
            <a:fld id="{9A0DB2DC-4C9A-4742-B13C-FB6460FD3503}" type="slidenum">
              <a:rPr lang="zh-CN" altLang="en-US" sz="120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7650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  <p:sp>
        <p:nvSpPr>
          <p:cNvPr id="2765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p>
            <a:pPr lvl="0" algn="r"/>
            <a:fld id="{9A0DB2DC-4C9A-4742-B13C-FB6460FD3503}" type="slidenum">
              <a:rPr lang="zh-CN" altLang="en-US" sz="120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266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  <p:sp>
        <p:nvSpPr>
          <p:cNvPr id="1126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6130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a typeface="MS PGothic" panose="020B0600070205080204" charset="-128"/>
                <a:cs typeface="MS PGothic" panose="020B0600070205080204" charset="-128"/>
              </a:rPr>
              <a:t>Categorize (and rephrase) your discoveries as USER ATTRIBUTES, NEEDS, and INSIGHTS.</a:t>
            </a:r>
            <a:endParaRPr lang="en-US" altLang="en-US" dirty="0">
              <a:ea typeface="MS PGothic" panose="020B0600070205080204" charset="-128"/>
              <a:cs typeface="MS PGothic" panose="020B0600070205080204" charset="-128"/>
            </a:endParaRPr>
          </a:p>
          <a:p>
            <a:r>
              <a:rPr lang="en-US" altLang="en-US" dirty="0">
                <a:ea typeface="MS PGothic" panose="020B0600070205080204" charset="-128"/>
                <a:cs typeface="MS PGothic" panose="020B0600070205080204" charset="-128"/>
              </a:rPr>
              <a:t>"Look back to your User Empathy Map and the Tensions, Contradictions, and Surprises you captured -- and now list User Attributes (what's important about your user when you design for her?), Needs (remember, use verbs), and insights (synthesize and </a:t>
            </a:r>
            <a:r>
              <a:rPr lang="en-US" altLang="en-US" dirty="0" err="1">
                <a:ea typeface="MS PGothic" panose="020B0600070205080204" charset="-128"/>
                <a:cs typeface="MS PGothic" panose="020B0600070205080204" charset="-128"/>
              </a:rPr>
              <a:t>intepret</a:t>
            </a:r>
            <a:r>
              <a:rPr lang="en-US" altLang="en-US" dirty="0">
                <a:ea typeface="MS PGothic" panose="020B0600070205080204" charset="-128"/>
                <a:cs typeface="MS PGothic" panose="020B0600070205080204" charset="-128"/>
              </a:rPr>
              <a:t> what's on the board to get to novel, useful assertions</a:t>
            </a:r>
            <a:r>
              <a:rPr lang="en-US" altLang="en-US" dirty="0" smtClean="0">
                <a:ea typeface="MS PGothic" panose="020B0600070205080204" charset="-128"/>
                <a:cs typeface="MS PGothic" panose="020B0600070205080204" charset="-128"/>
              </a:rPr>
              <a:t>.”</a:t>
            </a:r>
            <a:endParaRPr lang="en-US" altLang="en-US" dirty="0" smtClean="0">
              <a:ea typeface="MS PGothic" panose="020B0600070205080204" charset="-128"/>
              <a:cs typeface="MS PGothic" panose="020B0600070205080204" charset="-128"/>
            </a:endParaRPr>
          </a:p>
          <a:p>
            <a:r>
              <a:rPr lang="zh-CN" altLang="en-US" dirty="0" smtClean="0">
                <a:ea typeface="MS PGothic" panose="020B0600070205080204" charset="-128"/>
                <a:cs typeface="MS PGothic" panose="020B0600070205080204" charset="-128"/>
              </a:rPr>
              <a:t>将您的发现分类（并重新定义）为用户属性，需求和洞察力。</a:t>
            </a:r>
            <a:endParaRPr lang="zh-CN" altLang="en-US" dirty="0" smtClean="0">
              <a:ea typeface="MS PGothic" panose="020B0600070205080204" charset="-128"/>
              <a:cs typeface="MS PGothic" panose="020B0600070205080204" charset="-128"/>
            </a:endParaRPr>
          </a:p>
          <a:p>
            <a:r>
              <a:rPr lang="zh-CN" altLang="en-US" dirty="0" smtClean="0">
                <a:ea typeface="MS PGothic" panose="020B0600070205080204" charset="-128"/>
                <a:cs typeface="MS PGothic" panose="020B0600070205080204" charset="-128"/>
              </a:rPr>
              <a:t>“回顾一下您的用户移情地图以及您捕获的紧张，矛盾和惊喜 </a:t>
            </a:r>
            <a:r>
              <a:rPr lang="en-US" altLang="zh-CN" dirty="0" smtClean="0">
                <a:ea typeface="MS PGothic" panose="020B0600070205080204" charset="-128"/>
                <a:cs typeface="MS PGothic" panose="020B0600070205080204" charset="-128"/>
              </a:rPr>
              <a:t>- </a:t>
            </a:r>
            <a:r>
              <a:rPr lang="zh-CN" altLang="en-US" dirty="0" smtClean="0">
                <a:ea typeface="MS PGothic" panose="020B0600070205080204" charset="-128"/>
                <a:cs typeface="MS PGothic" panose="020B0600070205080204" charset="-128"/>
              </a:rPr>
              <a:t>现在列出用户属性（当您为她设计时，您的用户的重要性是什么？），需求（记住，使用动词）和见解（ 合成并解释板上的内容，以获得新颖，有用的断言。“</a:t>
            </a:r>
            <a:endParaRPr lang="en-US" altLang="en-US" dirty="0">
              <a:ea typeface="MS PGothic" panose="020B0600070205080204" charset="-128"/>
              <a:cs typeface="MS PGothic" panose="020B060007020508020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6130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a typeface="MS PGothic" panose="020B0600070205080204" charset="-128"/>
                <a:cs typeface="MS PGothic" panose="020B0600070205080204" charset="-128"/>
              </a:rPr>
              <a:t>Categorize (and rephrase) your discoveries as USER ATTRIBUTES, NEEDS, and INSIGHTS.</a:t>
            </a:r>
            <a:endParaRPr lang="en-US" altLang="en-US" dirty="0">
              <a:ea typeface="MS PGothic" panose="020B0600070205080204" charset="-128"/>
              <a:cs typeface="MS PGothic" panose="020B0600070205080204" charset="-128"/>
            </a:endParaRPr>
          </a:p>
          <a:p>
            <a:r>
              <a:rPr lang="en-US" altLang="en-US" dirty="0">
                <a:ea typeface="MS PGothic" panose="020B0600070205080204" charset="-128"/>
                <a:cs typeface="MS PGothic" panose="020B0600070205080204" charset="-128"/>
              </a:rPr>
              <a:t>"Look back to your User Empathy Map and the Tensions, Contradictions, and Surprises you captured -- and now list User Attributes (what's important about your user when you design for her?), Needs (remember, use verbs), and insights (synthesize and </a:t>
            </a:r>
            <a:r>
              <a:rPr lang="en-US" altLang="en-US" dirty="0" err="1">
                <a:ea typeface="MS PGothic" panose="020B0600070205080204" charset="-128"/>
                <a:cs typeface="MS PGothic" panose="020B0600070205080204" charset="-128"/>
              </a:rPr>
              <a:t>intepret</a:t>
            </a:r>
            <a:r>
              <a:rPr lang="en-US" altLang="en-US" dirty="0">
                <a:ea typeface="MS PGothic" panose="020B0600070205080204" charset="-128"/>
                <a:cs typeface="MS PGothic" panose="020B0600070205080204" charset="-128"/>
              </a:rPr>
              <a:t> what's on the board to get to novel, useful assertions</a:t>
            </a:r>
            <a:r>
              <a:rPr lang="en-US" altLang="en-US" dirty="0" smtClean="0">
                <a:ea typeface="MS PGothic" panose="020B0600070205080204" charset="-128"/>
                <a:cs typeface="MS PGothic" panose="020B0600070205080204" charset="-128"/>
              </a:rPr>
              <a:t>.”</a:t>
            </a:r>
            <a:endParaRPr lang="en-US" altLang="en-US" dirty="0" smtClean="0">
              <a:ea typeface="MS PGothic" panose="020B0600070205080204" charset="-128"/>
              <a:cs typeface="MS PGothic" panose="020B0600070205080204" charset="-128"/>
            </a:endParaRPr>
          </a:p>
          <a:p>
            <a:r>
              <a:rPr lang="zh-CN" altLang="en-US" dirty="0" smtClean="0">
                <a:ea typeface="MS PGothic" panose="020B0600070205080204" charset="-128"/>
                <a:cs typeface="MS PGothic" panose="020B0600070205080204" charset="-128"/>
              </a:rPr>
              <a:t>将您的发现分类（并重新定义）为用户属性，需求和洞察力。</a:t>
            </a:r>
            <a:endParaRPr lang="zh-CN" altLang="en-US" dirty="0" smtClean="0">
              <a:ea typeface="MS PGothic" panose="020B0600070205080204" charset="-128"/>
              <a:cs typeface="MS PGothic" panose="020B0600070205080204" charset="-128"/>
            </a:endParaRPr>
          </a:p>
          <a:p>
            <a:r>
              <a:rPr lang="zh-CN" altLang="en-US" dirty="0" smtClean="0">
                <a:ea typeface="MS PGothic" panose="020B0600070205080204" charset="-128"/>
                <a:cs typeface="MS PGothic" panose="020B0600070205080204" charset="-128"/>
              </a:rPr>
              <a:t>“回顾一下您的用户移情地图以及您捕获的紧张，矛盾和惊喜 </a:t>
            </a:r>
            <a:r>
              <a:rPr lang="en-US" altLang="zh-CN" dirty="0" smtClean="0">
                <a:ea typeface="MS PGothic" panose="020B0600070205080204" charset="-128"/>
                <a:cs typeface="MS PGothic" panose="020B0600070205080204" charset="-128"/>
              </a:rPr>
              <a:t>- </a:t>
            </a:r>
            <a:r>
              <a:rPr lang="zh-CN" altLang="en-US" dirty="0" smtClean="0">
                <a:ea typeface="MS PGothic" panose="020B0600070205080204" charset="-128"/>
                <a:cs typeface="MS PGothic" panose="020B0600070205080204" charset="-128"/>
              </a:rPr>
              <a:t>现在列出用户属性（当您为她设计时，您的用户的重要性是什么？），需求（记住，使用动词）和见解（ 合成并解释板上的内容，以获得新颖，有用的断言。“</a:t>
            </a:r>
            <a:endParaRPr lang="en-US" altLang="en-US" dirty="0">
              <a:ea typeface="MS PGothic" panose="020B0600070205080204" charset="-128"/>
              <a:cs typeface="MS PGothic" panose="020B060007020508020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6130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a typeface="MS PGothic" panose="020B0600070205080204" charset="-128"/>
                <a:cs typeface="MS PGothic" panose="020B0600070205080204" charset="-128"/>
              </a:rPr>
              <a:t>Categorize (and rephrase) your discoveries as USER ATTRIBUTES, NEEDS, and INSIGHTS.</a:t>
            </a:r>
            <a:endParaRPr lang="en-US" altLang="en-US" dirty="0">
              <a:ea typeface="MS PGothic" panose="020B0600070205080204" charset="-128"/>
              <a:cs typeface="MS PGothic" panose="020B0600070205080204" charset="-128"/>
            </a:endParaRPr>
          </a:p>
          <a:p>
            <a:r>
              <a:rPr lang="en-US" altLang="en-US" dirty="0">
                <a:ea typeface="MS PGothic" panose="020B0600070205080204" charset="-128"/>
                <a:cs typeface="MS PGothic" panose="020B0600070205080204" charset="-128"/>
              </a:rPr>
              <a:t>"Look back to your User Empathy Map and the Tensions, Contradictions, and Surprises you captured -- and now list User Attributes (what's important about your user when you design for her?), Needs (remember, use verbs), and insights (synthesize and </a:t>
            </a:r>
            <a:r>
              <a:rPr lang="en-US" altLang="en-US" dirty="0" err="1">
                <a:ea typeface="MS PGothic" panose="020B0600070205080204" charset="-128"/>
                <a:cs typeface="MS PGothic" panose="020B0600070205080204" charset="-128"/>
              </a:rPr>
              <a:t>intepret</a:t>
            </a:r>
            <a:r>
              <a:rPr lang="en-US" altLang="en-US" dirty="0">
                <a:ea typeface="MS PGothic" panose="020B0600070205080204" charset="-128"/>
                <a:cs typeface="MS PGothic" panose="020B0600070205080204" charset="-128"/>
              </a:rPr>
              <a:t> what's on the board to get to novel, useful assertions</a:t>
            </a:r>
            <a:r>
              <a:rPr lang="en-US" altLang="en-US" dirty="0" smtClean="0">
                <a:ea typeface="MS PGothic" panose="020B0600070205080204" charset="-128"/>
                <a:cs typeface="MS PGothic" panose="020B0600070205080204" charset="-128"/>
              </a:rPr>
              <a:t>.”</a:t>
            </a:r>
            <a:endParaRPr lang="en-US" altLang="en-US" dirty="0" smtClean="0">
              <a:ea typeface="MS PGothic" panose="020B0600070205080204" charset="-128"/>
              <a:cs typeface="MS PGothic" panose="020B0600070205080204" charset="-128"/>
            </a:endParaRPr>
          </a:p>
          <a:p>
            <a:r>
              <a:rPr lang="zh-CN" altLang="en-US" dirty="0" smtClean="0">
                <a:ea typeface="MS PGothic" panose="020B0600070205080204" charset="-128"/>
                <a:cs typeface="MS PGothic" panose="020B0600070205080204" charset="-128"/>
              </a:rPr>
              <a:t>将您的发现分类（并重新定义）为用户属性，需求和洞察力。</a:t>
            </a:r>
            <a:endParaRPr lang="zh-CN" altLang="en-US" dirty="0" smtClean="0">
              <a:ea typeface="MS PGothic" panose="020B0600070205080204" charset="-128"/>
              <a:cs typeface="MS PGothic" panose="020B0600070205080204" charset="-128"/>
            </a:endParaRPr>
          </a:p>
          <a:p>
            <a:r>
              <a:rPr lang="zh-CN" altLang="en-US" dirty="0" smtClean="0">
                <a:ea typeface="MS PGothic" panose="020B0600070205080204" charset="-128"/>
                <a:cs typeface="MS PGothic" panose="020B0600070205080204" charset="-128"/>
              </a:rPr>
              <a:t>“回顾一下您的用户移情地图以及您捕获的紧张，矛盾和惊喜 </a:t>
            </a:r>
            <a:r>
              <a:rPr lang="en-US" altLang="zh-CN" dirty="0" smtClean="0">
                <a:ea typeface="MS PGothic" panose="020B0600070205080204" charset="-128"/>
                <a:cs typeface="MS PGothic" panose="020B0600070205080204" charset="-128"/>
              </a:rPr>
              <a:t>- </a:t>
            </a:r>
            <a:r>
              <a:rPr lang="zh-CN" altLang="en-US" dirty="0" smtClean="0">
                <a:ea typeface="MS PGothic" panose="020B0600070205080204" charset="-128"/>
                <a:cs typeface="MS PGothic" panose="020B0600070205080204" charset="-128"/>
              </a:rPr>
              <a:t>现在列出用户属性（当您为她设计时，您的用户的重要性是什么？），需求（记住，使用动词）和见解（ 合成并解释板上的内容，以获得新颖，有用的断言。“</a:t>
            </a:r>
            <a:endParaRPr lang="en-US" altLang="en-US" dirty="0">
              <a:ea typeface="MS PGothic" panose="020B0600070205080204" charset="-128"/>
              <a:cs typeface="MS PGothic" panose="020B060007020508020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362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  <p:sp>
        <p:nvSpPr>
          <p:cNvPr id="1536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p>
            <a:pPr lvl="0" algn="r"/>
            <a:fld id="{9A0DB2DC-4C9A-4742-B13C-FB6460FD3503}" type="slidenum">
              <a:rPr lang="zh-CN" altLang="en-US" sz="120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041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0418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  <p:sp>
        <p:nvSpPr>
          <p:cNvPr id="60419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218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  <p:sp>
        <p:nvSpPr>
          <p:cNvPr id="9219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p>
            <a:pPr lvl="0" algn="r"/>
            <a:fld id="{9A0DB2DC-4C9A-4742-B13C-FB6460FD3503}" type="slidenum">
              <a:rPr lang="zh-CN" altLang="en-US" sz="120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266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  <p:sp>
        <p:nvSpPr>
          <p:cNvPr id="1126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9458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  <p:sp>
        <p:nvSpPr>
          <p:cNvPr id="19459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p>
            <a:pPr lvl="0" algn="r"/>
            <a:fld id="{9A0DB2DC-4C9A-4742-B13C-FB6460FD3503}" type="slidenum">
              <a:rPr lang="zh-CN" altLang="en-US" sz="120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266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  <p:sp>
        <p:nvSpPr>
          <p:cNvPr id="1126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410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  <p:sp>
        <p:nvSpPr>
          <p:cNvPr id="1741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p>
            <a:pPr lvl="0" algn="r"/>
            <a:fld id="{9A0DB2DC-4C9A-4742-B13C-FB6460FD3503}" type="slidenum">
              <a:rPr lang="zh-CN" altLang="en-US" sz="120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410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  <p:sp>
        <p:nvSpPr>
          <p:cNvPr id="1741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p>
            <a:pPr lvl="0" algn="r"/>
            <a:fld id="{9A0DB2DC-4C9A-4742-B13C-FB6460FD3503}" type="slidenum">
              <a:rPr lang="zh-CN" altLang="en-US" sz="120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266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  <p:sp>
        <p:nvSpPr>
          <p:cNvPr id="1126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7650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  <p:sp>
        <p:nvSpPr>
          <p:cNvPr id="2765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p>
            <a:pPr lvl="0" algn="r"/>
            <a:fld id="{9A0DB2DC-4C9A-4742-B13C-FB6460FD3503}" type="slidenum">
              <a:rPr lang="zh-CN" altLang="en-US" sz="1200"/>
            </a:fld>
            <a:endParaRPr lang="zh-CN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image" Target="../media/image1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image" Target="../media/image1.png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5573713"/>
            <a:ext cx="9144000" cy="12842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  <p:pic>
        <p:nvPicPr>
          <p:cNvPr id="2052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891213" y="2838450"/>
            <a:ext cx="2546350" cy="2717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420221" y="2734234"/>
            <a:ext cx="4830437" cy="1147484"/>
          </a:xfrm>
        </p:spPr>
        <p:txBody>
          <a:bodyPr anchor="t"/>
          <a:lstStyle>
            <a:lvl1pPr algn="l">
              <a:defRPr sz="6000" b="1"/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20221" y="3906079"/>
            <a:ext cx="4830437" cy="417385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 dirty="0"/>
              <a:t>单击此处编辑母版副标题样式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B885E2AA-F0F3-4CCE-84AF-019E5CBEDDD1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A0014383-025F-4889-B26A-A5749CCC0423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28650" y="551543"/>
            <a:ext cx="7886700" cy="5558971"/>
          </a:xfrm>
        </p:spPr>
        <p:txBody>
          <a:bodyPr/>
          <a:lstStyle/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/>
        <p:txBody>
          <a:bodyPr/>
          <a:p>
            <a:pPr fontAlgn="base"/>
            <a:fld id="{13954AF2-503E-426F-8740-22E56E371511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5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p>
            <a:pPr fontAlgn="base"/>
            <a:fld id="{9F847256-E239-4B61-8876-51653AA1E2CB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2351088"/>
            <a:ext cx="9144000" cy="21558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1905000" y="1760538"/>
            <a:ext cx="5334000" cy="33369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30000"/>
              </a:lnSpc>
            </a:pPr>
            <a:endParaRPr lang="zh-CN" altLang="en-US" sz="4500" strike="noStrike" noProof="1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904999" y="2766218"/>
            <a:ext cx="5334001" cy="1325563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单击此处编辑标题</a:t>
            </a:r>
            <a:endParaRPr strike="noStrike" noProof="1"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5573713"/>
            <a:ext cx="9144000" cy="12842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  <p:pic>
        <p:nvPicPr>
          <p:cNvPr id="2052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891213" y="2838450"/>
            <a:ext cx="2546350" cy="2717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420221" y="2734234"/>
            <a:ext cx="4830437" cy="1147484"/>
          </a:xfrm>
        </p:spPr>
        <p:txBody>
          <a:bodyPr anchor="t"/>
          <a:lstStyle>
            <a:lvl1pPr algn="l">
              <a:defRPr sz="6000" b="1"/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20221" y="3906079"/>
            <a:ext cx="4830437" cy="417385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 dirty="0"/>
              <a:t>单击此处编辑母版副标题样式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B885E2AA-F0F3-4CCE-84AF-019E5CBEDDD1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A0014383-025F-4889-B26A-A5749CCC0423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13954AF2-503E-426F-8740-22E56E371511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9F847256-E239-4B61-8876-51653AA1E2CB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>
            <p:custDataLst>
              <p:tags r:id="rId2"/>
            </p:custDataLst>
          </p:nvPr>
        </p:nvSpPr>
        <p:spPr>
          <a:xfrm rot="5400000" flipH="1">
            <a:off x="3981450" y="-25400"/>
            <a:ext cx="1181100" cy="12192000"/>
          </a:xfrm>
          <a:custGeom>
            <a:avLst/>
            <a:gdLst>
              <a:gd name="connsiteX0" fmla="*/ 1574800 w 1574800"/>
              <a:gd name="connsiteY0" fmla="*/ 12192000 h 12192000"/>
              <a:gd name="connsiteX1" fmla="*/ 0 w 1574800"/>
              <a:gd name="connsiteY1" fmla="*/ 12192000 h 12192000"/>
              <a:gd name="connsiteX2" fmla="*/ 0 w 1574800"/>
              <a:gd name="connsiteY2" fmla="*/ 0 h 12192000"/>
              <a:gd name="connsiteX3" fmla="*/ 356114 w 1574800"/>
              <a:gd name="connsiteY3" fmla="*/ 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4800" h="12192000">
                <a:moveTo>
                  <a:pt x="1574800" y="12192000"/>
                </a:moveTo>
                <a:lnTo>
                  <a:pt x="0" y="12192000"/>
                </a:lnTo>
                <a:lnTo>
                  <a:pt x="0" y="0"/>
                </a:lnTo>
                <a:lnTo>
                  <a:pt x="3561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  <p:sp>
        <p:nvSpPr>
          <p:cNvPr id="8" name="任意多边形: 形状 4"/>
          <p:cNvSpPr/>
          <p:nvPr>
            <p:custDataLst>
              <p:tags r:id="rId3"/>
            </p:custDataLst>
          </p:nvPr>
        </p:nvSpPr>
        <p:spPr>
          <a:xfrm rot="16200000">
            <a:off x="3981450" y="-25400"/>
            <a:ext cx="1181100" cy="12192000"/>
          </a:xfrm>
          <a:custGeom>
            <a:avLst/>
            <a:gdLst>
              <a:gd name="connsiteX0" fmla="*/ 1574800 w 1574800"/>
              <a:gd name="connsiteY0" fmla="*/ 12192000 h 12192000"/>
              <a:gd name="connsiteX1" fmla="*/ 0 w 1574800"/>
              <a:gd name="connsiteY1" fmla="*/ 12192000 h 12192000"/>
              <a:gd name="connsiteX2" fmla="*/ 0 w 1574800"/>
              <a:gd name="connsiteY2" fmla="*/ 0 h 12192000"/>
              <a:gd name="connsiteX3" fmla="*/ 356114 w 1574800"/>
              <a:gd name="connsiteY3" fmla="*/ 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4800" h="12192000">
                <a:moveTo>
                  <a:pt x="1574800" y="12192000"/>
                </a:moveTo>
                <a:lnTo>
                  <a:pt x="0" y="12192000"/>
                </a:lnTo>
                <a:lnTo>
                  <a:pt x="0" y="0"/>
                </a:lnTo>
                <a:lnTo>
                  <a:pt x="35611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1343025" y="1831975"/>
            <a:ext cx="6467475" cy="2813050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  <p:sp>
        <p:nvSpPr>
          <p:cNvPr id="10" name="椭圆 9"/>
          <p:cNvSpPr/>
          <p:nvPr>
            <p:custDataLst>
              <p:tags r:id="rId5"/>
            </p:custDataLst>
          </p:nvPr>
        </p:nvSpPr>
        <p:spPr>
          <a:xfrm>
            <a:off x="4094480" y="1200150"/>
            <a:ext cx="982980" cy="96837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  <p:sp>
        <p:nvSpPr>
          <p:cNvPr id="11" name="Shape 3598"/>
          <p:cNvSpPr/>
          <p:nvPr>
            <p:custDataLst>
              <p:tags r:id="rId6"/>
            </p:custDataLst>
          </p:nvPr>
        </p:nvSpPr>
        <p:spPr>
          <a:xfrm>
            <a:off x="4307840" y="1419225"/>
            <a:ext cx="538480" cy="529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sz="1350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981199" y="3759330"/>
            <a:ext cx="5181601" cy="6552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/>
          <a:p>
            <a:pPr fontAlgn="base"/>
            <a:fld id="{13954AF2-503E-426F-8740-22E56E371511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/>
          <a:p>
            <a:pPr fontAlgn="base"/>
            <a:fld id="{9F847256-E239-4B61-8876-51653AA1E2CB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13954AF2-503E-426F-8740-22E56E371511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9F847256-E239-4B61-8876-51653AA1E2CB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17643"/>
            <a:ext cx="7886700" cy="1325563"/>
          </a:xfrm>
        </p:spPr>
        <p:txBody>
          <a:bodyPr/>
          <a:lstStyle/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632003"/>
            <a:ext cx="386834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32003"/>
            <a:ext cx="38873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13954AF2-503E-426F-8740-22E56E371511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9F847256-E239-4B61-8876-51653AA1E2CB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13954AF2-503E-426F-8740-22E56E371511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9F847256-E239-4B61-8876-51653AA1E2CB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13954AF2-503E-426F-8740-22E56E371511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9F847256-E239-4B61-8876-51653AA1E2CB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0" y="457200"/>
            <a:ext cx="3123900" cy="1600200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3888000" y="457200"/>
            <a:ext cx="46278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auto"/>
            <a:endParaRPr lang="zh-CN" altLang="en-US" strike="noStrike" noProof="1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0" y="2057400"/>
            <a:ext cx="31239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13954AF2-503E-426F-8740-22E56E371511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9F847256-E239-4B61-8876-51653AA1E2CB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13954AF2-503E-426F-8740-22E56E371511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9F847256-E239-4B61-8876-51653AA1E2CB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874231" y="365125"/>
            <a:ext cx="641119" cy="5811838"/>
          </a:xfrm>
        </p:spPr>
        <p:txBody>
          <a:bodyPr vert="eaVert"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7170767" cy="5811838"/>
          </a:xfrm>
        </p:spPr>
        <p:txBody>
          <a:bodyPr vert="eaVert"/>
          <a:lstStyle/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13954AF2-503E-426F-8740-22E56E371511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9F847256-E239-4B61-8876-51653AA1E2CB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28650" y="551543"/>
            <a:ext cx="7886700" cy="5558971"/>
          </a:xfrm>
        </p:spPr>
        <p:txBody>
          <a:bodyPr/>
          <a:lstStyle/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/>
        <p:txBody>
          <a:bodyPr/>
          <a:p>
            <a:pPr fontAlgn="base"/>
            <a:fld id="{13954AF2-503E-426F-8740-22E56E371511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5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p>
            <a:pPr fontAlgn="base"/>
            <a:fld id="{9F847256-E239-4B61-8876-51653AA1E2CB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2351088"/>
            <a:ext cx="9144000" cy="21558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1905000" y="1760538"/>
            <a:ext cx="5334000" cy="33369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30000"/>
              </a:lnSpc>
            </a:pPr>
            <a:endParaRPr lang="zh-CN" altLang="en-US" sz="4500" strike="noStrike" noProof="1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904999" y="2766218"/>
            <a:ext cx="5334001" cy="1325563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单击此处编辑标题</a:t>
            </a:r>
            <a:endParaRPr strike="noStrike" noProof="1"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>
            <p:custDataLst>
              <p:tags r:id="rId2"/>
            </p:custDataLst>
          </p:nvPr>
        </p:nvSpPr>
        <p:spPr>
          <a:xfrm rot="5400000" flipH="1">
            <a:off x="3981450" y="-25400"/>
            <a:ext cx="1181100" cy="12192000"/>
          </a:xfrm>
          <a:custGeom>
            <a:avLst/>
            <a:gdLst>
              <a:gd name="connsiteX0" fmla="*/ 1574800 w 1574800"/>
              <a:gd name="connsiteY0" fmla="*/ 12192000 h 12192000"/>
              <a:gd name="connsiteX1" fmla="*/ 0 w 1574800"/>
              <a:gd name="connsiteY1" fmla="*/ 12192000 h 12192000"/>
              <a:gd name="connsiteX2" fmla="*/ 0 w 1574800"/>
              <a:gd name="connsiteY2" fmla="*/ 0 h 12192000"/>
              <a:gd name="connsiteX3" fmla="*/ 356114 w 1574800"/>
              <a:gd name="connsiteY3" fmla="*/ 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4800" h="12192000">
                <a:moveTo>
                  <a:pt x="1574800" y="12192000"/>
                </a:moveTo>
                <a:lnTo>
                  <a:pt x="0" y="12192000"/>
                </a:lnTo>
                <a:lnTo>
                  <a:pt x="0" y="0"/>
                </a:lnTo>
                <a:lnTo>
                  <a:pt x="3561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  <p:sp>
        <p:nvSpPr>
          <p:cNvPr id="8" name="任意多边形: 形状 4"/>
          <p:cNvSpPr/>
          <p:nvPr>
            <p:custDataLst>
              <p:tags r:id="rId3"/>
            </p:custDataLst>
          </p:nvPr>
        </p:nvSpPr>
        <p:spPr>
          <a:xfrm rot="16200000">
            <a:off x="3981450" y="-25400"/>
            <a:ext cx="1181100" cy="12192000"/>
          </a:xfrm>
          <a:custGeom>
            <a:avLst/>
            <a:gdLst>
              <a:gd name="connsiteX0" fmla="*/ 1574800 w 1574800"/>
              <a:gd name="connsiteY0" fmla="*/ 12192000 h 12192000"/>
              <a:gd name="connsiteX1" fmla="*/ 0 w 1574800"/>
              <a:gd name="connsiteY1" fmla="*/ 12192000 h 12192000"/>
              <a:gd name="connsiteX2" fmla="*/ 0 w 1574800"/>
              <a:gd name="connsiteY2" fmla="*/ 0 h 12192000"/>
              <a:gd name="connsiteX3" fmla="*/ 356114 w 1574800"/>
              <a:gd name="connsiteY3" fmla="*/ 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4800" h="12192000">
                <a:moveTo>
                  <a:pt x="1574800" y="12192000"/>
                </a:moveTo>
                <a:lnTo>
                  <a:pt x="0" y="12192000"/>
                </a:lnTo>
                <a:lnTo>
                  <a:pt x="0" y="0"/>
                </a:lnTo>
                <a:lnTo>
                  <a:pt x="35611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1343025" y="1831975"/>
            <a:ext cx="6467475" cy="2813050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  <p:sp>
        <p:nvSpPr>
          <p:cNvPr id="10" name="椭圆 9"/>
          <p:cNvSpPr/>
          <p:nvPr>
            <p:custDataLst>
              <p:tags r:id="rId5"/>
            </p:custDataLst>
          </p:nvPr>
        </p:nvSpPr>
        <p:spPr>
          <a:xfrm>
            <a:off x="4094480" y="1400175"/>
            <a:ext cx="982980" cy="10020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  <p:sp>
        <p:nvSpPr>
          <p:cNvPr id="11" name="Shape 3598"/>
          <p:cNvSpPr/>
          <p:nvPr>
            <p:custDataLst>
              <p:tags r:id="rId6"/>
            </p:custDataLst>
          </p:nvPr>
        </p:nvSpPr>
        <p:spPr>
          <a:xfrm>
            <a:off x="4283710" y="1610995"/>
            <a:ext cx="604520" cy="5803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sz="1350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981199" y="3759330"/>
            <a:ext cx="5181601" cy="6552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/>
          <a:p>
            <a:pPr fontAlgn="base"/>
            <a:fld id="{13954AF2-503E-426F-8740-22E56E371511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/>
          <a:p>
            <a:pPr fontAlgn="base"/>
            <a:fld id="{9F847256-E239-4B61-8876-51653AA1E2CB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13954AF2-503E-426F-8740-22E56E371511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9F847256-E239-4B61-8876-51653AA1E2CB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17643"/>
            <a:ext cx="7886700" cy="1325563"/>
          </a:xfrm>
        </p:spPr>
        <p:txBody>
          <a:bodyPr/>
          <a:lstStyle/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632003"/>
            <a:ext cx="386834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32003"/>
            <a:ext cx="38873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13954AF2-503E-426F-8740-22E56E371511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9F847256-E239-4B61-8876-51653AA1E2CB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13954AF2-503E-426F-8740-22E56E371511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9F847256-E239-4B61-8876-51653AA1E2CB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13954AF2-503E-426F-8740-22E56E371511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9F847256-E239-4B61-8876-51653AA1E2CB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0" y="457200"/>
            <a:ext cx="3123900" cy="1600200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3888000" y="457200"/>
            <a:ext cx="46278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auto"/>
            <a:endParaRPr lang="zh-CN" altLang="en-US" strike="noStrike" noProof="1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0" y="2057400"/>
            <a:ext cx="31239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13954AF2-503E-426F-8740-22E56E371511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9F847256-E239-4B61-8876-51653AA1E2CB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874231" y="365125"/>
            <a:ext cx="641119" cy="5811838"/>
          </a:xfrm>
        </p:spPr>
        <p:txBody>
          <a:bodyPr vert="eaVert"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7170767" cy="5811838"/>
          </a:xfrm>
        </p:spPr>
        <p:txBody>
          <a:bodyPr vert="eaVert"/>
          <a:lstStyle/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13954AF2-503E-426F-8740-22E56E371511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9F847256-E239-4B61-8876-51653AA1E2CB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24.xml"/><Relationship Id="rId16" Type="http://schemas.openxmlformats.org/officeDocument/2006/relationships/tags" Target="../tags/tag23.xml"/><Relationship Id="rId15" Type="http://schemas.openxmlformats.org/officeDocument/2006/relationships/tags" Target="../tags/tag22.xml"/><Relationship Id="rId14" Type="http://schemas.openxmlformats.org/officeDocument/2006/relationships/tags" Target="../tags/tag21.xml"/><Relationship Id="rId13" Type="http://schemas.openxmlformats.org/officeDocument/2006/relationships/tags" Target="../tags/tag20.xml"/><Relationship Id="rId12" Type="http://schemas.openxmlformats.org/officeDocument/2006/relationships/tags" Target="../tags/tag19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tags" Target="../tags/tag48.xml"/><Relationship Id="rId16" Type="http://schemas.openxmlformats.org/officeDocument/2006/relationships/tags" Target="../tags/tag47.xml"/><Relationship Id="rId15" Type="http://schemas.openxmlformats.org/officeDocument/2006/relationships/tags" Target="../tags/tag46.xml"/><Relationship Id="rId14" Type="http://schemas.openxmlformats.org/officeDocument/2006/relationships/tags" Target="../tags/tag45.xml"/><Relationship Id="rId13" Type="http://schemas.openxmlformats.org/officeDocument/2006/relationships/tags" Target="../tags/tag44.xml"/><Relationship Id="rId12" Type="http://schemas.openxmlformats.org/officeDocument/2006/relationships/tags" Target="../tags/tag4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  <p:custDataLst>
              <p:tags r:id="rId13"/>
            </p:custDataLst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2860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fontAlgn="base"/>
            <a:fld id="{13954AF2-503E-426F-8740-22E56E371511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lnSpc>
                <a:spcPct val="12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fontAlgn="base"/>
            <a:fld id="{9F847256-E239-4B61-8876-51653AA1E2CB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  <p:custDataLst>
              <p:tags r:id="rId13"/>
            </p:custDataLst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2860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fontAlgn="base"/>
            <a:fld id="{13954AF2-503E-426F-8740-22E56E371511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lnSpc>
                <a:spcPct val="12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fontAlgn="base"/>
            <a:fld id="{9F847256-E239-4B61-8876-51653AA1E2CB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tags" Target="../tags/tag126.xml"/><Relationship Id="rId7" Type="http://schemas.openxmlformats.org/officeDocument/2006/relationships/tags" Target="../tags/tag125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3" Type="http://schemas.openxmlformats.org/officeDocument/2006/relationships/tags" Target="../tags/tag121.xml"/><Relationship Id="rId22" Type="http://schemas.openxmlformats.org/officeDocument/2006/relationships/notesSlide" Target="../notesSlides/notesSlide10.xml"/><Relationship Id="rId21" Type="http://schemas.openxmlformats.org/officeDocument/2006/relationships/slideLayout" Target="../slideLayouts/slideLayout7.xml"/><Relationship Id="rId20" Type="http://schemas.openxmlformats.org/officeDocument/2006/relationships/tags" Target="../tags/tag137.xml"/><Relationship Id="rId2" Type="http://schemas.openxmlformats.org/officeDocument/2006/relationships/tags" Target="../tags/tag120.xml"/><Relationship Id="rId19" Type="http://schemas.openxmlformats.org/officeDocument/2006/relationships/tags" Target="../tags/tag136.xml"/><Relationship Id="rId18" Type="http://schemas.openxmlformats.org/officeDocument/2006/relationships/tags" Target="../tags/tag135.xml"/><Relationship Id="rId17" Type="http://schemas.openxmlformats.org/officeDocument/2006/relationships/image" Target="../media/image3.jpeg"/><Relationship Id="rId16" Type="http://schemas.openxmlformats.org/officeDocument/2006/relationships/tags" Target="../tags/tag134.xml"/><Relationship Id="rId15" Type="http://schemas.openxmlformats.org/officeDocument/2006/relationships/tags" Target="../tags/tag133.xml"/><Relationship Id="rId14" Type="http://schemas.openxmlformats.org/officeDocument/2006/relationships/tags" Target="../tags/tag132.xml"/><Relationship Id="rId13" Type="http://schemas.openxmlformats.org/officeDocument/2006/relationships/tags" Target="../tags/tag131.xml"/><Relationship Id="rId12" Type="http://schemas.openxmlformats.org/officeDocument/2006/relationships/tags" Target="../tags/tag130.xml"/><Relationship Id="rId11" Type="http://schemas.openxmlformats.org/officeDocument/2006/relationships/tags" Target="../tags/tag129.xml"/><Relationship Id="rId10" Type="http://schemas.openxmlformats.org/officeDocument/2006/relationships/tags" Target="../tags/tag128.xml"/><Relationship Id="rId1" Type="http://schemas.openxmlformats.org/officeDocument/2006/relationships/tags" Target="../tags/tag119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46.xml"/><Relationship Id="rId8" Type="http://schemas.openxmlformats.org/officeDocument/2006/relationships/tags" Target="../tags/tag145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tags" Target="../tags/tag141.xml"/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6" Type="http://schemas.openxmlformats.org/officeDocument/2006/relationships/notesSlide" Target="../notesSlides/notesSlide11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150.xml"/><Relationship Id="rId13" Type="http://schemas.openxmlformats.org/officeDocument/2006/relationships/image" Target="../media/image4.jpeg"/><Relationship Id="rId12" Type="http://schemas.openxmlformats.org/officeDocument/2006/relationships/tags" Target="../tags/tag149.xml"/><Relationship Id="rId11" Type="http://schemas.openxmlformats.org/officeDocument/2006/relationships/tags" Target="../tags/tag148.xml"/><Relationship Id="rId10" Type="http://schemas.openxmlformats.org/officeDocument/2006/relationships/tags" Target="../tags/tag147.xml"/><Relationship Id="rId1" Type="http://schemas.openxmlformats.org/officeDocument/2006/relationships/tags" Target="../tags/tag138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59.xml"/><Relationship Id="rId8" Type="http://schemas.openxmlformats.org/officeDocument/2006/relationships/tags" Target="../tags/tag158.xml"/><Relationship Id="rId7" Type="http://schemas.openxmlformats.org/officeDocument/2006/relationships/tags" Target="../tags/tag157.xml"/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4" Type="http://schemas.openxmlformats.org/officeDocument/2006/relationships/tags" Target="../tags/tag154.xml"/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6" Type="http://schemas.openxmlformats.org/officeDocument/2006/relationships/notesSlide" Target="../notesSlides/notesSlide12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163.xml"/><Relationship Id="rId13" Type="http://schemas.openxmlformats.org/officeDocument/2006/relationships/image" Target="../media/image5.jpeg"/><Relationship Id="rId12" Type="http://schemas.openxmlformats.org/officeDocument/2006/relationships/tags" Target="../tags/tag162.xml"/><Relationship Id="rId11" Type="http://schemas.openxmlformats.org/officeDocument/2006/relationships/tags" Target="../tags/tag161.xml"/><Relationship Id="rId10" Type="http://schemas.openxmlformats.org/officeDocument/2006/relationships/tags" Target="../tags/tag160.xml"/><Relationship Id="rId1" Type="http://schemas.openxmlformats.org/officeDocument/2006/relationships/tags" Target="../tags/tag151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jpeg"/><Relationship Id="rId8" Type="http://schemas.openxmlformats.org/officeDocument/2006/relationships/tags" Target="../tags/tag171.xml"/><Relationship Id="rId7" Type="http://schemas.openxmlformats.org/officeDocument/2006/relationships/tags" Target="../tags/tag170.xml"/><Relationship Id="rId6" Type="http://schemas.openxmlformats.org/officeDocument/2006/relationships/tags" Target="../tags/tag169.xml"/><Relationship Id="rId5" Type="http://schemas.openxmlformats.org/officeDocument/2006/relationships/tags" Target="../tags/tag168.xml"/><Relationship Id="rId4" Type="http://schemas.openxmlformats.org/officeDocument/2006/relationships/tags" Target="../tags/tag167.xml"/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2" Type="http://schemas.openxmlformats.org/officeDocument/2006/relationships/notesSlide" Target="../notesSlides/notesSlide13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172.xml"/><Relationship Id="rId1" Type="http://schemas.openxmlformats.org/officeDocument/2006/relationships/tags" Target="../tags/tag164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74.xml"/><Relationship Id="rId1" Type="http://schemas.openxmlformats.org/officeDocument/2006/relationships/tags" Target="../tags/tag173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78.xml"/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" Type="http://schemas.openxmlformats.org/officeDocument/2006/relationships/tags" Target="../tags/tag175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82.xml"/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tags" Target="../tags/tag179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86.xml"/><Relationship Id="rId3" Type="http://schemas.openxmlformats.org/officeDocument/2006/relationships/tags" Target="../tags/tag185.xml"/><Relationship Id="rId2" Type="http://schemas.openxmlformats.org/officeDocument/2006/relationships/tags" Target="../tags/tag184.xml"/><Relationship Id="rId1" Type="http://schemas.openxmlformats.org/officeDocument/2006/relationships/tags" Target="../tags/tag183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95.xml"/><Relationship Id="rId8" Type="http://schemas.openxmlformats.org/officeDocument/2006/relationships/tags" Target="../tags/tag194.xml"/><Relationship Id="rId7" Type="http://schemas.openxmlformats.org/officeDocument/2006/relationships/tags" Target="../tags/tag193.xml"/><Relationship Id="rId6" Type="http://schemas.openxmlformats.org/officeDocument/2006/relationships/tags" Target="../tags/tag192.xml"/><Relationship Id="rId5" Type="http://schemas.openxmlformats.org/officeDocument/2006/relationships/tags" Target="../tags/tag191.xml"/><Relationship Id="rId4" Type="http://schemas.openxmlformats.org/officeDocument/2006/relationships/tags" Target="../tags/tag190.xml"/><Relationship Id="rId3" Type="http://schemas.openxmlformats.org/officeDocument/2006/relationships/tags" Target="../tags/tag189.xml"/><Relationship Id="rId2" Type="http://schemas.openxmlformats.org/officeDocument/2006/relationships/tags" Target="../tags/tag188.xml"/><Relationship Id="rId13" Type="http://schemas.openxmlformats.org/officeDocument/2006/relationships/notesSlide" Target="../notesSlides/notesSlide18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97.xml"/><Relationship Id="rId10" Type="http://schemas.openxmlformats.org/officeDocument/2006/relationships/tags" Target="../tags/tag196.xml"/><Relationship Id="rId1" Type="http://schemas.openxmlformats.org/officeDocument/2006/relationships/tags" Target="../tags/tag187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1.xml"/><Relationship Id="rId2" Type="http://schemas.openxmlformats.org/officeDocument/2006/relationships/tags" Target="../tags/tag199.xml"/><Relationship Id="rId1" Type="http://schemas.openxmlformats.org/officeDocument/2006/relationships/tags" Target="../tags/tag198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1.xml"/><Relationship Id="rId8" Type="http://schemas.openxmlformats.org/officeDocument/2006/relationships/tags" Target="../tags/tag60.xml"/><Relationship Id="rId7" Type="http://schemas.openxmlformats.org/officeDocument/2006/relationships/tags" Target="../tags/tag59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1" Type="http://schemas.openxmlformats.org/officeDocument/2006/relationships/notesSlide" Target="../notesSlides/notesSlide2.xml"/><Relationship Id="rId20" Type="http://schemas.openxmlformats.org/officeDocument/2006/relationships/slideLayout" Target="../slideLayouts/slideLayout7.xml"/><Relationship Id="rId2" Type="http://schemas.openxmlformats.org/officeDocument/2006/relationships/tags" Target="../tags/tag54.xml"/><Relationship Id="rId19" Type="http://schemas.openxmlformats.org/officeDocument/2006/relationships/tags" Target="../tags/tag71.xml"/><Relationship Id="rId18" Type="http://schemas.openxmlformats.org/officeDocument/2006/relationships/tags" Target="../tags/tag70.xml"/><Relationship Id="rId17" Type="http://schemas.openxmlformats.org/officeDocument/2006/relationships/tags" Target="../tags/tag69.xml"/><Relationship Id="rId16" Type="http://schemas.openxmlformats.org/officeDocument/2006/relationships/tags" Target="../tags/tag68.xml"/><Relationship Id="rId15" Type="http://schemas.openxmlformats.org/officeDocument/2006/relationships/tags" Target="../tags/tag67.xml"/><Relationship Id="rId14" Type="http://schemas.openxmlformats.org/officeDocument/2006/relationships/tags" Target="../tags/tag66.xml"/><Relationship Id="rId13" Type="http://schemas.openxmlformats.org/officeDocument/2006/relationships/tags" Target="../tags/tag65.xml"/><Relationship Id="rId12" Type="http://schemas.openxmlformats.org/officeDocument/2006/relationships/tags" Target="../tags/tag64.xml"/><Relationship Id="rId11" Type="http://schemas.openxmlformats.org/officeDocument/2006/relationships/tags" Target="../tags/tag63.xml"/><Relationship Id="rId10" Type="http://schemas.openxmlformats.org/officeDocument/2006/relationships/tags" Target="../tags/tag62.xml"/><Relationship Id="rId1" Type="http://schemas.openxmlformats.org/officeDocument/2006/relationships/tags" Target="../tags/tag53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tags" Target="../tags/tag7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0" Type="http://schemas.openxmlformats.org/officeDocument/2006/relationships/notesSlide" Target="../notesSlides/notesSlide4.xml"/><Relationship Id="rId2" Type="http://schemas.openxmlformats.org/officeDocument/2006/relationships/tags" Target="../tags/tag76.xml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92.xml"/><Relationship Id="rId17" Type="http://schemas.openxmlformats.org/officeDocument/2006/relationships/tags" Target="../tags/tag91.xml"/><Relationship Id="rId16" Type="http://schemas.openxmlformats.org/officeDocument/2006/relationships/tags" Target="../tags/tag90.xml"/><Relationship Id="rId15" Type="http://schemas.openxmlformats.org/officeDocument/2006/relationships/tags" Target="../tags/tag89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tags" Target="../tags/tag75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4.xml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tags" Target="../tags/tag93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100.xml"/><Relationship Id="rId7" Type="http://schemas.openxmlformats.org/officeDocument/2006/relationships/tags" Target="../tags/tag99.xml"/><Relationship Id="rId6" Type="http://schemas.openxmlformats.org/officeDocument/2006/relationships/tags" Target="../tags/tag98.xml"/><Relationship Id="rId5" Type="http://schemas.openxmlformats.org/officeDocument/2006/relationships/image" Target="../media/image2.png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tags" Target="../tags/tag97.xml"/><Relationship Id="rId10" Type="http://schemas.openxmlformats.org/officeDocument/2006/relationships/notesSlide" Target="../notesSlides/notesSlide6.xml"/><Relationship Id="rId1" Type="http://schemas.openxmlformats.org/officeDocument/2006/relationships/tags" Target="../tags/tag96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09.xml"/><Relationship Id="rId8" Type="http://schemas.openxmlformats.org/officeDocument/2006/relationships/tags" Target="../tags/tag108.xml"/><Relationship Id="rId7" Type="http://schemas.openxmlformats.org/officeDocument/2006/relationships/tags" Target="../tags/tag107.xml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3" Type="http://schemas.openxmlformats.org/officeDocument/2006/relationships/notesSlide" Target="../notesSlides/notesSlide7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11.xml"/><Relationship Id="rId10" Type="http://schemas.openxmlformats.org/officeDocument/2006/relationships/tags" Target="../tags/tag110.xml"/><Relationship Id="rId1" Type="http://schemas.openxmlformats.org/officeDocument/2006/relationships/tags" Target="../tags/tag101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13.xml"/><Relationship Id="rId1" Type="http://schemas.openxmlformats.org/officeDocument/2006/relationships/tags" Target="../tags/tag112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18.xml"/><Relationship Id="rId8" Type="http://schemas.openxmlformats.org/officeDocument/2006/relationships/image" Target="../media/image6.jpeg"/><Relationship Id="rId7" Type="http://schemas.openxmlformats.org/officeDocument/2006/relationships/image" Target="../media/image5.jpeg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1" Type="http://schemas.openxmlformats.org/officeDocument/2006/relationships/notesSlide" Target="../notesSlides/notesSlide9.xml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1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421005" y="2192020"/>
            <a:ext cx="5972810" cy="860425"/>
          </a:xfrm>
        </p:spPr>
        <p:txBody>
          <a:bodyPr anchor="t">
            <a:normAutofit fontScale="90000"/>
          </a:bodyPr>
          <a:lstStyle/>
          <a:p>
            <a:pPr marL="0" marR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8000" b="1" i="0" u="none" strike="noStrike" kern="1200" cap="none" spc="0" normalizeH="0" baseline="0" noProof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Black Hole</a:t>
            </a:r>
            <a:endParaRPr kumimoji="0" lang="en-US" altLang="zh-CN" sz="8000" b="1" i="0" u="none" strike="noStrike" kern="1200" cap="none" spc="0" normalizeH="0" baseline="0" noProof="1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副标题 10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421005" y="3373755"/>
            <a:ext cx="5691505" cy="313055"/>
          </a:xfrm>
        </p:spPr>
        <p:txBody>
          <a:bodyPr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2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实现双主机的操作显示和单主机一样方便</a:t>
            </a:r>
            <a:endParaRPr kumimoji="0" lang="zh-CN" altLang="en-US" sz="22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副标题 10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21005" y="3891280"/>
            <a:ext cx="6671310" cy="313055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6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作者：</a:t>
            </a:r>
            <a:r>
              <a:rPr kumimoji="0" lang="en-US" altLang="zh-CN" sz="16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G03</a:t>
            </a:r>
            <a:r>
              <a:rPr kumimoji="0" lang="zh-CN" altLang="en-US" sz="16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小组</a:t>
            </a:r>
            <a:r>
              <a:rPr kumimoji="0" lang="en-US" altLang="zh-CN" sz="16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kumimoji="0" lang="zh-CN" altLang="en-US" sz="16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成员：郑友璐  陈栩  吴子乔  吴浩伟  陈佳敏</a:t>
            </a:r>
            <a:endParaRPr kumimoji="0" lang="zh-CN" altLang="en-US" sz="16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" name="矩形 21"/>
          <p:cNvSpPr/>
          <p:nvPr>
            <p:custDataLst>
              <p:tags r:id="rId1"/>
            </p:custDataLst>
          </p:nvPr>
        </p:nvSpPr>
        <p:spPr>
          <a:xfrm>
            <a:off x="6618288" y="4596448"/>
            <a:ext cx="1792288" cy="101441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 dirty="0"/>
          </a:p>
        </p:txBody>
      </p:sp>
      <p:sp>
        <p:nvSpPr>
          <p:cNvPr id="18" name="矩形 17"/>
          <p:cNvSpPr/>
          <p:nvPr>
            <p:custDataLst>
              <p:tags r:id="rId2"/>
            </p:custDataLst>
          </p:nvPr>
        </p:nvSpPr>
        <p:spPr>
          <a:xfrm>
            <a:off x="6618605" y="1741805"/>
            <a:ext cx="1793875" cy="140843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  <p:sp>
        <p:nvSpPr>
          <p:cNvPr id="20" name="矩形 19"/>
          <p:cNvSpPr/>
          <p:nvPr>
            <p:custDataLst>
              <p:tags r:id="rId3"/>
            </p:custDataLst>
          </p:nvPr>
        </p:nvSpPr>
        <p:spPr>
          <a:xfrm>
            <a:off x="4608830" y="3253740"/>
            <a:ext cx="1793875" cy="118554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4623435" y="1741805"/>
            <a:ext cx="1792605" cy="140843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4719955" y="1901190"/>
            <a:ext cx="1598930" cy="111950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zh-CN" altLang="en-US" sz="2000" b="1" noProof="1">
                <a:latin typeface="+mj-lt"/>
                <a:ea typeface="+mj-ea"/>
                <a:cs typeface="+mj-cs"/>
              </a:rPr>
              <a:t>做</a:t>
            </a:r>
            <a:r>
              <a:rPr lang="en-US" altLang="zh-CN" sz="2000" b="1" noProof="1">
                <a:latin typeface="+mj-lt"/>
                <a:ea typeface="+mj-ea"/>
                <a:cs typeface="+mj-cs"/>
              </a:rPr>
              <a:t>PTA</a:t>
            </a:r>
            <a:r>
              <a:rPr lang="zh-CN" altLang="en-US" sz="2000" b="1" noProof="1">
                <a:latin typeface="+mj-lt"/>
                <a:ea typeface="+mj-ea"/>
                <a:cs typeface="+mj-cs"/>
              </a:rPr>
              <a:t>一个屏幕看问题，一个屏幕打代码</a:t>
            </a:r>
            <a:endParaRPr lang="zh-CN" altLang="en-US" sz="2000" b="1" noProof="1">
              <a:latin typeface="+mj-lt"/>
              <a:ea typeface="+mj-ea"/>
              <a:cs typeface="+mj-cs"/>
            </a:endParaRPr>
          </a:p>
        </p:txBody>
      </p:sp>
      <p:sp>
        <p:nvSpPr>
          <p:cNvPr id="14" name="矩形 13"/>
          <p:cNvSpPr/>
          <p:nvPr>
            <p:custDataLst>
              <p:tags r:id="rId6"/>
            </p:custDataLst>
          </p:nvPr>
        </p:nvSpPr>
        <p:spPr>
          <a:xfrm>
            <a:off x="6617970" y="3253740"/>
            <a:ext cx="1792605" cy="1185545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  <p:sp>
        <p:nvSpPr>
          <p:cNvPr id="15" name="文本框 14"/>
          <p:cNvSpPr txBox="1"/>
          <p:nvPr>
            <p:custDataLst>
              <p:tags r:id="rId7"/>
            </p:custDataLst>
          </p:nvPr>
        </p:nvSpPr>
        <p:spPr>
          <a:xfrm>
            <a:off x="6713855" y="3423920"/>
            <a:ext cx="1598930" cy="89408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sz="2000" b="1" noProof="1">
                <a:latin typeface="+mj-lt"/>
                <a:ea typeface="+mj-ea"/>
                <a:cs typeface="+mj-cs"/>
              </a:rPr>
              <a:t>Chrome</a:t>
            </a:r>
            <a:r>
              <a:rPr lang="zh-CN" altLang="en-US" sz="2000" b="1" noProof="1">
                <a:latin typeface="+mj-lt"/>
                <a:ea typeface="+mj-ea"/>
                <a:cs typeface="+mj-cs"/>
              </a:rPr>
              <a:t>同步需要一定时间</a:t>
            </a:r>
            <a:endParaRPr lang="zh-CN" altLang="en-US" sz="2000" b="1" noProof="1">
              <a:latin typeface="+mj-lt"/>
              <a:ea typeface="+mj-ea"/>
              <a:cs typeface="+mj-cs"/>
            </a:endParaRPr>
          </a:p>
        </p:txBody>
      </p:sp>
      <p:sp>
        <p:nvSpPr>
          <p:cNvPr id="16" name="矩形 15"/>
          <p:cNvSpPr/>
          <p:nvPr>
            <p:custDataLst>
              <p:tags r:id="rId8"/>
            </p:custDataLst>
          </p:nvPr>
        </p:nvSpPr>
        <p:spPr>
          <a:xfrm>
            <a:off x="4609783" y="4596448"/>
            <a:ext cx="1792288" cy="1014413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  <p:sp>
        <p:nvSpPr>
          <p:cNvPr id="17" name="文本框 16"/>
          <p:cNvSpPr txBox="1"/>
          <p:nvPr>
            <p:custDataLst>
              <p:tags r:id="rId9"/>
            </p:custDataLst>
          </p:nvPr>
        </p:nvSpPr>
        <p:spPr>
          <a:xfrm>
            <a:off x="4706620" y="4781550"/>
            <a:ext cx="1598930" cy="68516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zh-CN" altLang="en-US" sz="2000" b="1" noProof="1">
                <a:latin typeface="+mj-lt"/>
                <a:ea typeface="+mj-ea"/>
                <a:cs typeface="+mj-cs"/>
              </a:rPr>
              <a:t>使用了两台主机</a:t>
            </a:r>
            <a:endParaRPr lang="zh-CN" altLang="en-US" sz="2000" b="1" noProof="1">
              <a:latin typeface="+mj-lt"/>
              <a:ea typeface="+mj-ea"/>
              <a:cs typeface="+mj-cs"/>
            </a:endParaRPr>
          </a:p>
        </p:txBody>
      </p:sp>
      <p:sp>
        <p:nvSpPr>
          <p:cNvPr id="19" name="文本框 18"/>
          <p:cNvSpPr txBox="1"/>
          <p:nvPr>
            <p:custDataLst>
              <p:tags r:id="rId10"/>
            </p:custDataLst>
          </p:nvPr>
        </p:nvSpPr>
        <p:spPr>
          <a:xfrm>
            <a:off x="6714490" y="2219325"/>
            <a:ext cx="1600200" cy="48387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zh-CN" altLang="en-US" sz="2000" b="1" noProof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两个屏幕工作方便</a:t>
            </a:r>
            <a:endParaRPr lang="zh-CN" altLang="en-US" sz="2000" b="1" noProof="1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文本框 20"/>
          <p:cNvSpPr txBox="1"/>
          <p:nvPr>
            <p:custDataLst>
              <p:tags r:id="rId11"/>
            </p:custDataLst>
          </p:nvPr>
        </p:nvSpPr>
        <p:spPr>
          <a:xfrm>
            <a:off x="4728845" y="3424555"/>
            <a:ext cx="1600200" cy="87249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zh-CN" altLang="en-US" sz="2000" b="1" noProof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希望同时利用两台主机，不想闲置</a:t>
            </a:r>
            <a:endParaRPr lang="zh-CN" altLang="en-US" sz="2000" b="1" noProof="1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文本框 22"/>
          <p:cNvSpPr txBox="1"/>
          <p:nvPr>
            <p:custDataLst>
              <p:tags r:id="rId12"/>
            </p:custDataLst>
          </p:nvPr>
        </p:nvSpPr>
        <p:spPr>
          <a:xfrm>
            <a:off x="6715125" y="4781550"/>
            <a:ext cx="1598930" cy="68516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zh-CN" altLang="en-US" sz="2000" b="1" noProof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两个屏幕操作都很繁琐</a:t>
            </a:r>
            <a:endParaRPr lang="zh-CN" altLang="en-US" sz="2000" b="1" noProof="1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6" name="矩形 25"/>
          <p:cNvSpPr/>
          <p:nvPr>
            <p:custDataLst>
              <p:tags r:id="rId13"/>
            </p:custDataLst>
          </p:nvPr>
        </p:nvSpPr>
        <p:spPr>
          <a:xfrm>
            <a:off x="257175" y="1057275"/>
            <a:ext cx="2228850" cy="419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500" b="1" strike="noStrike" noProof="1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矩形 26"/>
          <p:cNvSpPr/>
          <p:nvPr>
            <p:custDataLst>
              <p:tags r:id="rId14"/>
            </p:custDataLst>
          </p:nvPr>
        </p:nvSpPr>
        <p:spPr>
          <a:xfrm>
            <a:off x="2581275" y="1057275"/>
            <a:ext cx="6296025" cy="409575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  <p:sp>
        <p:nvSpPr>
          <p:cNvPr id="30" name="文本框 29"/>
          <p:cNvSpPr txBox="1"/>
          <p:nvPr>
            <p:custDataLst>
              <p:tags r:id="rId15"/>
            </p:custDataLst>
          </p:nvPr>
        </p:nvSpPr>
        <p:spPr>
          <a:xfrm>
            <a:off x="2628900" y="1122363"/>
            <a:ext cx="6200775" cy="279400"/>
          </a:xfrm>
          <a:prstGeom prst="rect">
            <a:avLst/>
          </a:prstGeom>
        </p:spPr>
        <p:txBody>
          <a:bodyPr wrap="square" lIns="67500" tIns="35100" rIns="67500" bIns="35100" anchor="ctr">
            <a:noAutofit/>
          </a:bodyPr>
          <a:lstStyle>
            <a:defPPr>
              <a:defRPr lang="zh-CN"/>
            </a:defPPr>
            <a:lvl1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400">
                <a:ea typeface="黑体" panose="02010609060101010101" charset="-122"/>
                <a:cs typeface="Arial" panose="020B0604020202020204" pitchFamily="34" charset="0"/>
              </a:defRPr>
            </a:lvl1pPr>
          </a:lstStyle>
          <a:p>
            <a:pPr algn="l" fontAlgn="base"/>
            <a:r>
              <a:rPr lang="zh-CN" altLang="en-US" sz="1600" strike="noStrike" noProof="1">
                <a:ea typeface="+mn-ea"/>
                <a:cs typeface="+mn-cs"/>
              </a:rPr>
              <a:t>记录被采访者说的话</a:t>
            </a:r>
            <a:endParaRPr lang="zh-CN" altLang="en-US" sz="1600" strike="noStrike" noProof="1"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>
            <p:custDataLst>
              <p:tags r:id="rId16"/>
            </p:custDataLst>
          </p:nvPr>
        </p:nvSpPr>
        <p:spPr>
          <a:xfrm>
            <a:off x="257175" y="1057275"/>
            <a:ext cx="2228850" cy="419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" tIns="35100" rIns="67500" bIns="35100" rtlCol="0" anchor="ctr">
            <a:noAutofit/>
          </a:bodyPr>
          <a:lstStyle>
            <a:defPPr>
              <a:defRPr lang="zh-CN"/>
            </a:defPPr>
            <a:lvl1pPr algn="ctr">
              <a:defRPr sz="2000" b="1">
                <a:solidFill>
                  <a:srgbClr val="262626"/>
                </a:solidFill>
                <a:latin typeface="+mj-lt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fontAlgn="base"/>
            <a:r>
              <a:rPr lang="en-US" altLang="zh-CN" sz="2400" strike="noStrike" noProof="1">
                <a:ea typeface="+mj-ea"/>
                <a:cs typeface="+mj-cs"/>
              </a:rPr>
              <a:t>Say</a:t>
            </a:r>
            <a:endParaRPr lang="en-US" altLang="zh-CN" sz="2400" strike="noStrike" noProof="1">
              <a:ea typeface="+mj-ea"/>
              <a:cs typeface="+mj-cs"/>
            </a:endParaRPr>
          </a:p>
        </p:txBody>
      </p:sp>
      <p:pic>
        <p:nvPicPr>
          <p:cNvPr id="2" name="图片 1" descr="say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0715" y="1741805"/>
            <a:ext cx="3595370" cy="2697480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18"/>
            </p:custDataLst>
          </p:nvPr>
        </p:nvSpPr>
        <p:spPr>
          <a:xfrm>
            <a:off x="2700973" y="4596448"/>
            <a:ext cx="1793875" cy="101441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  <p:sp>
        <p:nvSpPr>
          <p:cNvPr id="24" name="文本框 23"/>
          <p:cNvSpPr txBox="1"/>
          <p:nvPr>
            <p:custDataLst>
              <p:tags r:id="rId19"/>
            </p:custDataLst>
          </p:nvPr>
        </p:nvSpPr>
        <p:spPr>
          <a:xfrm>
            <a:off x="2797810" y="4799330"/>
            <a:ext cx="1600200" cy="6673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zh-CN" altLang="en-US" sz="2000" b="1" noProof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扩展屏线调距离麻烦</a:t>
            </a:r>
            <a:endParaRPr lang="zh-CN" altLang="en-US" sz="2000" b="1" noProof="1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custDataLst>
      <p:tags r:id="rId20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矩形 17"/>
          <p:cNvSpPr/>
          <p:nvPr>
            <p:custDataLst>
              <p:tags r:id="rId1"/>
            </p:custDataLst>
          </p:nvPr>
        </p:nvSpPr>
        <p:spPr>
          <a:xfrm>
            <a:off x="6626860" y="1784033"/>
            <a:ext cx="1793875" cy="101441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  <p:sp>
        <p:nvSpPr>
          <p:cNvPr id="20" name="矩形 19"/>
          <p:cNvSpPr/>
          <p:nvPr>
            <p:custDataLst>
              <p:tags r:id="rId2"/>
            </p:custDataLst>
          </p:nvPr>
        </p:nvSpPr>
        <p:spPr>
          <a:xfrm>
            <a:off x="4618038" y="2945448"/>
            <a:ext cx="1793875" cy="101441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4631373" y="1784033"/>
            <a:ext cx="1792288" cy="1014413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4728210" y="1943735"/>
            <a:ext cx="1598930" cy="76390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zh-CN" sz="2000" b="1" noProof="1">
                <a:latin typeface="+mj-lt"/>
                <a:ea typeface="+mj-ea"/>
                <a:cs typeface="+mj-cs"/>
              </a:rPr>
              <a:t>浏览器频繁刷新</a:t>
            </a:r>
            <a:endParaRPr lang="zh-CN" sz="2000" b="1" noProof="1">
              <a:latin typeface="+mj-lt"/>
              <a:ea typeface="+mj-ea"/>
              <a:cs typeface="+mj-cs"/>
            </a:endParaRPr>
          </a:p>
        </p:txBody>
      </p:sp>
      <p:sp>
        <p:nvSpPr>
          <p:cNvPr id="14" name="矩形 13"/>
          <p:cNvSpPr/>
          <p:nvPr>
            <p:custDataLst>
              <p:tags r:id="rId5"/>
            </p:custDataLst>
          </p:nvPr>
        </p:nvSpPr>
        <p:spPr>
          <a:xfrm>
            <a:off x="6627813" y="2924810"/>
            <a:ext cx="1792288" cy="1014413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6724015" y="3141980"/>
            <a:ext cx="1598930" cy="67627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zh-CN" sz="2000" b="1" noProof="1">
                <a:latin typeface="+mj-lt"/>
                <a:ea typeface="+mj-ea"/>
                <a:cs typeface="+mj-cs"/>
              </a:rPr>
              <a:t>频繁按下显示器输入按钮</a:t>
            </a:r>
            <a:endParaRPr lang="zh-CN" sz="2000" b="1" noProof="1">
              <a:latin typeface="+mj-lt"/>
              <a:ea typeface="+mj-ea"/>
              <a:cs typeface="+mj-cs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6748145" y="2084070"/>
            <a:ext cx="1600200" cy="48387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zh-CN" altLang="en-US" sz="2000" b="1" noProof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调整显示屏线较久</a:t>
            </a:r>
            <a:endParaRPr lang="zh-CN" altLang="en-US" sz="2000" b="1" noProof="1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文本框 20"/>
          <p:cNvSpPr txBox="1"/>
          <p:nvPr>
            <p:custDataLst>
              <p:tags r:id="rId8"/>
            </p:custDataLst>
          </p:nvPr>
        </p:nvSpPr>
        <p:spPr>
          <a:xfrm>
            <a:off x="4738370" y="3141980"/>
            <a:ext cx="1600200" cy="67627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zh-CN" altLang="en-US" sz="2000" b="1" noProof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频繁切换不同的鼠标键盘</a:t>
            </a:r>
            <a:endParaRPr lang="zh-CN" altLang="en-US" sz="2000" b="1" noProof="1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6" name="矩形 25"/>
          <p:cNvSpPr/>
          <p:nvPr>
            <p:custDataLst>
              <p:tags r:id="rId9"/>
            </p:custDataLst>
          </p:nvPr>
        </p:nvSpPr>
        <p:spPr>
          <a:xfrm>
            <a:off x="257175" y="1057275"/>
            <a:ext cx="2228850" cy="419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500" b="1" strike="noStrike" noProof="1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矩形 26"/>
          <p:cNvSpPr/>
          <p:nvPr>
            <p:custDataLst>
              <p:tags r:id="rId10"/>
            </p:custDataLst>
          </p:nvPr>
        </p:nvSpPr>
        <p:spPr>
          <a:xfrm>
            <a:off x="2581275" y="1057275"/>
            <a:ext cx="6296025" cy="409575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  <p:sp>
        <p:nvSpPr>
          <p:cNvPr id="30" name="文本框 29"/>
          <p:cNvSpPr txBox="1"/>
          <p:nvPr>
            <p:custDataLst>
              <p:tags r:id="rId11"/>
            </p:custDataLst>
          </p:nvPr>
        </p:nvSpPr>
        <p:spPr>
          <a:xfrm>
            <a:off x="2628900" y="1122363"/>
            <a:ext cx="6200775" cy="279400"/>
          </a:xfrm>
          <a:prstGeom prst="rect">
            <a:avLst/>
          </a:prstGeom>
        </p:spPr>
        <p:txBody>
          <a:bodyPr wrap="square" lIns="67500" tIns="35100" rIns="67500" bIns="35100" anchor="ctr">
            <a:noAutofit/>
          </a:bodyPr>
          <a:lstStyle>
            <a:defPPr>
              <a:defRPr lang="zh-CN"/>
            </a:defPPr>
            <a:lvl1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400">
                <a:ea typeface="黑体" panose="02010609060101010101" charset="-122"/>
                <a:cs typeface="Arial" panose="020B0604020202020204" pitchFamily="34" charset="0"/>
              </a:defRPr>
            </a:lvl1pPr>
          </a:lstStyle>
          <a:p>
            <a:pPr algn="l" fontAlgn="base"/>
            <a:r>
              <a:rPr lang="zh-CN" altLang="en-US" sz="1600" strike="noStrike" noProof="1">
                <a:ea typeface="+mn-ea"/>
                <a:cs typeface="+mn-cs"/>
              </a:rPr>
              <a:t>记录被采访者做的事</a:t>
            </a:r>
            <a:endParaRPr lang="zh-CN" altLang="en-US" sz="1600" strike="noStrike" noProof="1"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>
            <p:custDataLst>
              <p:tags r:id="rId12"/>
            </p:custDataLst>
          </p:nvPr>
        </p:nvSpPr>
        <p:spPr>
          <a:xfrm>
            <a:off x="257175" y="1057275"/>
            <a:ext cx="2228850" cy="419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" tIns="35100" rIns="67500" bIns="35100" rtlCol="0" anchor="ctr">
            <a:noAutofit/>
          </a:bodyPr>
          <a:lstStyle>
            <a:defPPr>
              <a:defRPr lang="zh-CN"/>
            </a:defPPr>
            <a:lvl1pPr algn="ctr">
              <a:defRPr sz="2000" b="1">
                <a:solidFill>
                  <a:srgbClr val="262626"/>
                </a:solidFill>
                <a:latin typeface="+mj-lt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fontAlgn="base"/>
            <a:r>
              <a:rPr lang="en-US" altLang="zh-CN" sz="2400" strike="noStrike" noProof="1">
                <a:ea typeface="+mj-ea"/>
                <a:cs typeface="+mj-cs"/>
              </a:rPr>
              <a:t>Do</a:t>
            </a:r>
            <a:endParaRPr lang="en-US" altLang="zh-CN" sz="2400" strike="noStrike" noProof="1">
              <a:ea typeface="+mj-ea"/>
              <a:cs typeface="+mj-cs"/>
            </a:endParaRPr>
          </a:p>
        </p:txBody>
      </p:sp>
      <p:pic>
        <p:nvPicPr>
          <p:cNvPr id="4" name="图片 3" descr="do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8970" y="1733550"/>
            <a:ext cx="3595370" cy="2696845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矩形 17"/>
          <p:cNvSpPr/>
          <p:nvPr>
            <p:custDataLst>
              <p:tags r:id="rId1"/>
            </p:custDataLst>
          </p:nvPr>
        </p:nvSpPr>
        <p:spPr>
          <a:xfrm>
            <a:off x="6575425" y="1733233"/>
            <a:ext cx="1793875" cy="101441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  <p:sp>
        <p:nvSpPr>
          <p:cNvPr id="20" name="矩形 19"/>
          <p:cNvSpPr/>
          <p:nvPr>
            <p:custDataLst>
              <p:tags r:id="rId2"/>
            </p:custDataLst>
          </p:nvPr>
        </p:nvSpPr>
        <p:spPr>
          <a:xfrm>
            <a:off x="4566603" y="2894648"/>
            <a:ext cx="1793875" cy="101441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4579938" y="1733233"/>
            <a:ext cx="1792288" cy="1014413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4676775" y="1893570"/>
            <a:ext cx="1598930" cy="76390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zh-CN" sz="2000" b="1" noProof="1">
                <a:latin typeface="+mj-lt"/>
                <a:ea typeface="+mj-ea"/>
                <a:cs typeface="+mj-cs"/>
              </a:rPr>
              <a:t>经常打断思路</a:t>
            </a:r>
            <a:endParaRPr lang="zh-CN" sz="2000" b="1" noProof="1">
              <a:latin typeface="+mj-lt"/>
              <a:ea typeface="+mj-ea"/>
              <a:cs typeface="+mj-cs"/>
            </a:endParaRPr>
          </a:p>
        </p:txBody>
      </p:sp>
      <p:sp>
        <p:nvSpPr>
          <p:cNvPr id="14" name="矩形 13"/>
          <p:cNvSpPr/>
          <p:nvPr>
            <p:custDataLst>
              <p:tags r:id="rId5"/>
            </p:custDataLst>
          </p:nvPr>
        </p:nvSpPr>
        <p:spPr>
          <a:xfrm>
            <a:off x="6576378" y="2874010"/>
            <a:ext cx="1792288" cy="1014413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6672580" y="3091180"/>
            <a:ext cx="1598930" cy="67627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zh-CN" sz="2000" b="1" noProof="1">
                <a:latin typeface="+mj-lt"/>
                <a:ea typeface="+mj-ea"/>
                <a:cs typeface="+mj-cs"/>
              </a:rPr>
              <a:t>希望操作简单</a:t>
            </a:r>
            <a:endParaRPr lang="zh-CN" sz="2000" b="1" noProof="1">
              <a:latin typeface="+mj-lt"/>
              <a:ea typeface="+mj-ea"/>
              <a:cs typeface="+mj-cs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6696710" y="2033270"/>
            <a:ext cx="1600200" cy="48387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zh-CN" altLang="en-US" sz="1800" b="1" noProof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希望两台电脑像一台一样操作顺滑</a:t>
            </a:r>
            <a:endParaRPr lang="zh-CN" altLang="en-US" sz="1800" b="1" noProof="1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文本框 20"/>
          <p:cNvSpPr txBox="1"/>
          <p:nvPr>
            <p:custDataLst>
              <p:tags r:id="rId8"/>
            </p:custDataLst>
          </p:nvPr>
        </p:nvSpPr>
        <p:spPr>
          <a:xfrm>
            <a:off x="4686935" y="3091180"/>
            <a:ext cx="1600200" cy="676275"/>
          </a:xfrm>
          <a:prstGeom prst="rect">
            <a:avLst/>
          </a:prstGeom>
          <a:noFill/>
        </p:spPr>
        <p:txBody>
          <a:bodyPr wrap="square" rtlCol="0" anchor="ctr">
            <a:normAutofit lnSpcReduction="20000"/>
          </a:bodyPr>
          <a:lstStyle/>
          <a:p>
            <a:pPr algn="ctr"/>
            <a:r>
              <a:rPr lang="zh-CN" altLang="en-US" sz="2000" b="1" noProof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相应变快</a:t>
            </a:r>
            <a:endParaRPr lang="zh-CN" altLang="en-US" sz="2000" b="1" noProof="1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6" name="矩形 25"/>
          <p:cNvSpPr/>
          <p:nvPr>
            <p:custDataLst>
              <p:tags r:id="rId9"/>
            </p:custDataLst>
          </p:nvPr>
        </p:nvSpPr>
        <p:spPr>
          <a:xfrm>
            <a:off x="257175" y="1057275"/>
            <a:ext cx="2228850" cy="419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500" b="1" strike="noStrike" noProof="1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矩形 26"/>
          <p:cNvSpPr/>
          <p:nvPr>
            <p:custDataLst>
              <p:tags r:id="rId10"/>
            </p:custDataLst>
          </p:nvPr>
        </p:nvSpPr>
        <p:spPr>
          <a:xfrm>
            <a:off x="2581275" y="1057275"/>
            <a:ext cx="6296025" cy="409575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  <p:sp>
        <p:nvSpPr>
          <p:cNvPr id="30" name="文本框 29"/>
          <p:cNvSpPr txBox="1"/>
          <p:nvPr>
            <p:custDataLst>
              <p:tags r:id="rId11"/>
            </p:custDataLst>
          </p:nvPr>
        </p:nvSpPr>
        <p:spPr>
          <a:xfrm>
            <a:off x="2628900" y="1122363"/>
            <a:ext cx="6200775" cy="279400"/>
          </a:xfrm>
          <a:prstGeom prst="rect">
            <a:avLst/>
          </a:prstGeom>
        </p:spPr>
        <p:txBody>
          <a:bodyPr wrap="square" lIns="67500" tIns="35100" rIns="67500" bIns="35100" anchor="ctr">
            <a:noAutofit/>
          </a:bodyPr>
          <a:lstStyle>
            <a:defPPr>
              <a:defRPr lang="zh-CN"/>
            </a:defPPr>
            <a:lvl1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400">
                <a:ea typeface="黑体" panose="02010609060101010101" charset="-122"/>
                <a:cs typeface="Arial" panose="020B0604020202020204" pitchFamily="34" charset="0"/>
              </a:defRPr>
            </a:lvl1pPr>
          </a:lstStyle>
          <a:p>
            <a:pPr algn="l" fontAlgn="base"/>
            <a:r>
              <a:rPr lang="zh-CN" altLang="en-US" sz="1600" strike="noStrike" noProof="1">
                <a:ea typeface="+mn-ea"/>
                <a:cs typeface="+mn-cs"/>
              </a:rPr>
              <a:t>记录小组根据采访推论出来的想法</a:t>
            </a:r>
            <a:endParaRPr lang="zh-CN" altLang="en-US" sz="1600" strike="noStrike" noProof="1"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>
            <p:custDataLst>
              <p:tags r:id="rId12"/>
            </p:custDataLst>
          </p:nvPr>
        </p:nvSpPr>
        <p:spPr>
          <a:xfrm>
            <a:off x="257175" y="1057275"/>
            <a:ext cx="2228850" cy="419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" tIns="35100" rIns="67500" bIns="35100" rtlCol="0" anchor="ctr">
            <a:noAutofit/>
          </a:bodyPr>
          <a:lstStyle>
            <a:defPPr>
              <a:defRPr lang="zh-CN"/>
            </a:defPPr>
            <a:lvl1pPr algn="ctr">
              <a:defRPr sz="2000" b="1">
                <a:solidFill>
                  <a:srgbClr val="262626"/>
                </a:solidFill>
                <a:latin typeface="+mj-lt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fontAlgn="base"/>
            <a:r>
              <a:rPr lang="en-US" altLang="zh-CN" sz="2400" strike="noStrike" noProof="1">
                <a:ea typeface="+mj-ea"/>
                <a:cs typeface="+mj-cs"/>
              </a:rPr>
              <a:t>Think</a:t>
            </a:r>
            <a:endParaRPr lang="en-US" altLang="zh-CN" sz="2400" strike="noStrike" noProof="1">
              <a:ea typeface="+mj-ea"/>
              <a:cs typeface="+mj-cs"/>
            </a:endParaRPr>
          </a:p>
        </p:txBody>
      </p:sp>
      <p:pic>
        <p:nvPicPr>
          <p:cNvPr id="4" name="图片 3" descr="think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3570" y="1733550"/>
            <a:ext cx="3596640" cy="2698115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矩形 17"/>
          <p:cNvSpPr/>
          <p:nvPr>
            <p:custDataLst>
              <p:tags r:id="rId1"/>
            </p:custDataLst>
          </p:nvPr>
        </p:nvSpPr>
        <p:spPr>
          <a:xfrm>
            <a:off x="6515735" y="1733233"/>
            <a:ext cx="1793875" cy="101441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4520248" y="1733233"/>
            <a:ext cx="1792288" cy="1014413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4617085" y="1892935"/>
            <a:ext cx="1598930" cy="76390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zh-CN" sz="2000" b="1" noProof="1">
                <a:latin typeface="+mj-lt"/>
                <a:ea typeface="+mj-ea"/>
                <a:cs typeface="+mj-cs"/>
              </a:rPr>
              <a:t>烦躁</a:t>
            </a:r>
            <a:endParaRPr lang="zh-CN" sz="2000" b="1" noProof="1">
              <a:latin typeface="+mj-lt"/>
              <a:ea typeface="+mj-ea"/>
              <a:cs typeface="+mj-cs"/>
            </a:endParaRPr>
          </a:p>
        </p:txBody>
      </p:sp>
      <p:sp>
        <p:nvSpPr>
          <p:cNvPr id="19" name="文本框 18"/>
          <p:cNvSpPr txBox="1"/>
          <p:nvPr>
            <p:custDataLst>
              <p:tags r:id="rId4"/>
            </p:custDataLst>
          </p:nvPr>
        </p:nvSpPr>
        <p:spPr>
          <a:xfrm>
            <a:off x="6637020" y="2033270"/>
            <a:ext cx="1600200" cy="48387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zh-CN" altLang="en-US" sz="2000" b="1" noProof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感到麻烦</a:t>
            </a:r>
            <a:endParaRPr lang="zh-CN" altLang="en-US" sz="2000" b="1" noProof="1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6" name="矩形 25"/>
          <p:cNvSpPr/>
          <p:nvPr>
            <p:custDataLst>
              <p:tags r:id="rId5"/>
            </p:custDataLst>
          </p:nvPr>
        </p:nvSpPr>
        <p:spPr>
          <a:xfrm>
            <a:off x="257175" y="1057275"/>
            <a:ext cx="2228850" cy="419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500" b="1" strike="noStrike" noProof="1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矩形 26"/>
          <p:cNvSpPr/>
          <p:nvPr>
            <p:custDataLst>
              <p:tags r:id="rId6"/>
            </p:custDataLst>
          </p:nvPr>
        </p:nvSpPr>
        <p:spPr>
          <a:xfrm>
            <a:off x="2581275" y="1057275"/>
            <a:ext cx="6296025" cy="409575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  <p:sp>
        <p:nvSpPr>
          <p:cNvPr id="30" name="文本框 29"/>
          <p:cNvSpPr txBox="1"/>
          <p:nvPr>
            <p:custDataLst>
              <p:tags r:id="rId7"/>
            </p:custDataLst>
          </p:nvPr>
        </p:nvSpPr>
        <p:spPr>
          <a:xfrm>
            <a:off x="2628900" y="1122363"/>
            <a:ext cx="6200775" cy="279400"/>
          </a:xfrm>
          <a:prstGeom prst="rect">
            <a:avLst/>
          </a:prstGeom>
        </p:spPr>
        <p:txBody>
          <a:bodyPr wrap="square" lIns="67500" tIns="35100" rIns="67500" bIns="35100" anchor="ctr">
            <a:noAutofit/>
          </a:bodyPr>
          <a:lstStyle>
            <a:defPPr>
              <a:defRPr lang="zh-CN"/>
            </a:defPPr>
            <a:lvl1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400">
                <a:ea typeface="黑体" panose="02010609060101010101" charset="-122"/>
                <a:cs typeface="Arial" panose="020B0604020202020204" pitchFamily="34" charset="0"/>
              </a:defRPr>
            </a:lvl1pPr>
          </a:lstStyle>
          <a:p>
            <a:pPr algn="l" fontAlgn="base"/>
            <a:r>
              <a:rPr lang="zh-CN" altLang="en-US" sz="1600" strike="noStrike" noProof="1">
                <a:ea typeface="+mn-ea"/>
                <a:cs typeface="+mn-cs"/>
              </a:rPr>
              <a:t>记录被采访者的感受</a:t>
            </a:r>
            <a:endParaRPr lang="zh-CN" altLang="en-US" sz="1600" strike="noStrike" noProof="1"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>
            <p:custDataLst>
              <p:tags r:id="rId8"/>
            </p:custDataLst>
          </p:nvPr>
        </p:nvSpPr>
        <p:spPr>
          <a:xfrm>
            <a:off x="257175" y="1057275"/>
            <a:ext cx="2228850" cy="419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" tIns="35100" rIns="67500" bIns="35100" rtlCol="0" anchor="ctr">
            <a:noAutofit/>
          </a:bodyPr>
          <a:lstStyle>
            <a:defPPr>
              <a:defRPr lang="zh-CN"/>
            </a:defPPr>
            <a:lvl1pPr algn="ctr">
              <a:defRPr sz="2000" b="1">
                <a:solidFill>
                  <a:srgbClr val="262626"/>
                </a:solidFill>
                <a:latin typeface="+mj-lt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fontAlgn="base"/>
            <a:r>
              <a:rPr lang="en-US" altLang="zh-CN" sz="2400" strike="noStrike" noProof="1">
                <a:ea typeface="+mj-ea"/>
                <a:cs typeface="+mj-cs"/>
              </a:rPr>
              <a:t>Feel</a:t>
            </a:r>
            <a:endParaRPr lang="en-US" altLang="zh-CN" sz="2400" strike="noStrike" noProof="1">
              <a:ea typeface="+mj-ea"/>
              <a:cs typeface="+mj-cs"/>
            </a:endParaRPr>
          </a:p>
        </p:txBody>
      </p:sp>
      <p:pic>
        <p:nvPicPr>
          <p:cNvPr id="5" name="图片 4" descr="feel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" y="1733550"/>
            <a:ext cx="3608070" cy="270637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文本框 10"/>
          <p:cNvSpPr txBox="1"/>
          <p:nvPr>
            <p:custDataLst>
              <p:tags r:id="rId1"/>
            </p:custDataLst>
          </p:nvPr>
        </p:nvSpPr>
        <p:spPr>
          <a:xfrm>
            <a:off x="1981200" y="2900363"/>
            <a:ext cx="5181600" cy="762000"/>
          </a:xfrm>
          <a:prstGeom prst="rect">
            <a:avLst/>
          </a:prstGeom>
          <a:noFill/>
          <a:ln w="9525">
            <a:noFill/>
          </a:ln>
        </p:spPr>
        <p:txBody>
          <a:bodyPr wrap="square" lIns="67500" tIns="35100" rIns="67500" bIns="35100" anchor="b"/>
          <a:p>
            <a:pPr algn="ctr"/>
            <a:r>
              <a:rPr lang="zh-CN" altLang="en-US" sz="4500" b="1">
                <a:latin typeface="Arial" panose="020B0604020202020204" pitchFamily="34" charset="0"/>
                <a:ea typeface="宋体" panose="02010600030101010101" pitchFamily="2" charset="-122"/>
              </a:rPr>
              <a:t>分析总结</a:t>
            </a:r>
            <a:endParaRPr lang="zh-CN" altLang="en-US" sz="45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33"/>
          <p:cNvSpPr/>
          <p:nvPr/>
        </p:nvSpPr>
        <p:spPr bwMode="auto">
          <a:xfrm>
            <a:off x="1645427" y="2291727"/>
            <a:ext cx="1114085" cy="311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l" eaLnBrk="1" hangingPunct="1"/>
            <a:r>
              <a:rPr lang="zh-CN" altLang="en-US" sz="2025" dirty="0" smtClean="0">
                <a:solidFill>
                  <a:schemeClr val="tx1"/>
                </a:solidFill>
                <a:latin typeface="Century Gothic" panose="020B0502020202020204" pitchFamily="34" charset="0"/>
                <a:cs typeface="Helvetica" pitchFamily="2" charset="0"/>
                <a:sym typeface="Helvetica" pitchFamily="2" charset="0"/>
              </a:rPr>
              <a:t>用户属性</a:t>
            </a:r>
            <a:endParaRPr lang="en-US" altLang="en-US" sz="2025" dirty="0">
              <a:solidFill>
                <a:schemeClr val="tx1"/>
              </a:solidFill>
              <a:latin typeface="Century Gothic" panose="020B0502020202020204" pitchFamily="34" charset="0"/>
              <a:cs typeface="Helvetica" pitchFamily="2" charset="0"/>
              <a:sym typeface="Helvetica" pitchFamily="2" charset="0"/>
            </a:endParaRPr>
          </a:p>
        </p:txBody>
      </p:sp>
      <p:sp>
        <p:nvSpPr>
          <p:cNvPr id="175107" name="Rectangle 34"/>
          <p:cNvSpPr/>
          <p:nvPr/>
        </p:nvSpPr>
        <p:spPr bwMode="auto">
          <a:xfrm>
            <a:off x="4088419" y="2272077"/>
            <a:ext cx="817380" cy="311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l" eaLnBrk="1" hangingPunct="1"/>
            <a:r>
              <a:rPr lang="zh-CN" altLang="en-US" sz="2025" dirty="0" smtClean="0">
                <a:solidFill>
                  <a:schemeClr val="tx1"/>
                </a:solidFill>
                <a:latin typeface="Century Gothic" panose="020B0502020202020204" pitchFamily="34" charset="0"/>
                <a:cs typeface="Helvetica" pitchFamily="2" charset="0"/>
                <a:sym typeface="Helvetica" pitchFamily="2" charset="0"/>
              </a:rPr>
              <a:t>需求</a:t>
            </a:r>
            <a:endParaRPr lang="en-US" altLang="en-US" sz="2025" dirty="0">
              <a:solidFill>
                <a:schemeClr val="tx1"/>
              </a:solidFill>
              <a:latin typeface="Century Gothic" panose="020B0502020202020204" pitchFamily="34" charset="0"/>
              <a:cs typeface="Helvetica" pitchFamily="2" charset="0"/>
              <a:sym typeface="Helvetica" pitchFamily="2" charset="0"/>
            </a:endParaRPr>
          </a:p>
        </p:txBody>
      </p:sp>
      <p:sp>
        <p:nvSpPr>
          <p:cNvPr id="175108" name="Rectangle 35"/>
          <p:cNvSpPr/>
          <p:nvPr/>
        </p:nvSpPr>
        <p:spPr bwMode="auto">
          <a:xfrm>
            <a:off x="6634345" y="2291460"/>
            <a:ext cx="1043204" cy="311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l" eaLnBrk="1" hangingPunct="1"/>
            <a:r>
              <a:rPr lang="zh-CN" altLang="en-US" sz="2025" dirty="0" smtClean="0">
                <a:solidFill>
                  <a:schemeClr val="tx1"/>
                </a:solidFill>
                <a:latin typeface="Century Gothic" panose="020B0502020202020204" pitchFamily="34" charset="0"/>
                <a:cs typeface="Helvetica" pitchFamily="2" charset="0"/>
                <a:sym typeface="Helvetica" pitchFamily="2" charset="0"/>
              </a:rPr>
              <a:t>见解</a:t>
            </a:r>
            <a:endParaRPr lang="en-US" altLang="en-US" sz="2025" dirty="0">
              <a:solidFill>
                <a:schemeClr val="tx1"/>
              </a:solidFill>
              <a:latin typeface="Century Gothic" panose="020B0502020202020204" pitchFamily="34" charset="0"/>
              <a:cs typeface="Helvetica" pitchFamily="2" charset="0"/>
              <a:sym typeface="Helvetica" pitchFamily="2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z="450"/>
              <a:t>2018/10/01</a:t>
            </a:r>
            <a:endParaRPr lang="en-US" sz="45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450"/>
              <a:t>dt+UX: Design Thinking for User Experience Design, Prototyping &amp; Evaluation</a:t>
            </a:r>
            <a:endParaRPr lang="en-US" sz="4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9DCA-4B18-234C-AD4E-11144FC20355}" type="slidenum">
              <a:rPr lang="en-US" sz="450" smtClean="0"/>
            </a:fld>
            <a:endParaRPr lang="en-US" sz="450"/>
          </a:p>
        </p:txBody>
      </p:sp>
      <p:sp>
        <p:nvSpPr>
          <p:cNvPr id="26" name="矩形 25"/>
          <p:cNvSpPr/>
          <p:nvPr>
            <p:custDataLst>
              <p:tags r:id="rId1"/>
            </p:custDataLst>
          </p:nvPr>
        </p:nvSpPr>
        <p:spPr>
          <a:xfrm>
            <a:off x="257175" y="1057275"/>
            <a:ext cx="2228850" cy="419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500" b="1" strike="noStrike" noProof="1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矩形 26"/>
          <p:cNvSpPr/>
          <p:nvPr>
            <p:custDataLst>
              <p:tags r:id="rId2"/>
            </p:custDataLst>
          </p:nvPr>
        </p:nvSpPr>
        <p:spPr>
          <a:xfrm>
            <a:off x="2578100" y="1057275"/>
            <a:ext cx="6296025" cy="409575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  <p:sp>
        <p:nvSpPr>
          <p:cNvPr id="30" name="文本框 29"/>
          <p:cNvSpPr txBox="1"/>
          <p:nvPr>
            <p:custDataLst>
              <p:tags r:id="rId3"/>
            </p:custDataLst>
          </p:nvPr>
        </p:nvSpPr>
        <p:spPr>
          <a:xfrm>
            <a:off x="2625725" y="1122363"/>
            <a:ext cx="6200775" cy="279400"/>
          </a:xfrm>
          <a:prstGeom prst="rect">
            <a:avLst/>
          </a:prstGeom>
        </p:spPr>
        <p:txBody>
          <a:bodyPr wrap="square" lIns="67500" tIns="35100" rIns="67500" bIns="35100" anchor="ctr">
            <a:noAutofit/>
          </a:bodyPr>
          <a:lstStyle>
            <a:defPPr>
              <a:defRPr lang="zh-CN"/>
            </a:defPPr>
            <a:lvl1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400">
                <a:ea typeface="黑体" panose="02010609060101010101" charset="-122"/>
                <a:cs typeface="Arial" panose="020B0604020202020204" pitchFamily="34" charset="0"/>
              </a:defRPr>
            </a:lvl1pPr>
          </a:lstStyle>
          <a:p>
            <a:pPr algn="l" eaLnBrk="1" hangingPunct="1"/>
            <a:r>
              <a:rPr lang="zh-CN" altLang="en-US" sz="1600" dirty="0" smtClean="0">
                <a:latin typeface="Helvetica Light"/>
                <a:sym typeface="Neutra Text TF-Bold" charset="0"/>
              </a:rPr>
              <a:t>识别</a:t>
            </a:r>
            <a:r>
              <a:rPr lang="zh-CN" altLang="en-US" sz="1600" dirty="0">
                <a:latin typeface="Helvetica Light"/>
                <a:sym typeface="Neutra Text TF-Bold" charset="0"/>
              </a:rPr>
              <a:t>用户</a:t>
            </a:r>
            <a:r>
              <a:rPr lang="zh-CN" altLang="en-US" sz="1600" dirty="0" smtClean="0">
                <a:latin typeface="Helvetica Light"/>
                <a:sym typeface="Neutra Text TF-Bold" charset="0"/>
              </a:rPr>
              <a:t>属性、需求</a:t>
            </a:r>
            <a:r>
              <a:rPr lang="zh-CN" altLang="en-US" sz="1600" dirty="0">
                <a:latin typeface="Helvetica Light"/>
                <a:sym typeface="Neutra Text TF-Bold" charset="0"/>
              </a:rPr>
              <a:t>和见解</a:t>
            </a:r>
            <a:endParaRPr lang="zh-CN" altLang="en-US" sz="1600" strike="noStrike" noProof="1"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>
            <p:custDataLst>
              <p:tags r:id="rId4"/>
            </p:custDataLst>
          </p:nvPr>
        </p:nvSpPr>
        <p:spPr>
          <a:xfrm>
            <a:off x="257175" y="1057275"/>
            <a:ext cx="2228850" cy="419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" tIns="35100" rIns="67500" bIns="35100" rtlCol="0" anchor="ctr">
            <a:noAutofit/>
          </a:bodyPr>
          <a:lstStyle>
            <a:defPPr>
              <a:defRPr lang="zh-CN"/>
            </a:defPPr>
            <a:lvl1pPr algn="ctr">
              <a:defRPr sz="2000" b="1">
                <a:solidFill>
                  <a:srgbClr val="262626"/>
                </a:solidFill>
                <a:latin typeface="+mj-lt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fontAlgn="base"/>
            <a:r>
              <a:rPr lang="zh-CN" altLang="en-US" strike="noStrike" noProof="1">
                <a:ea typeface="+mj-ea"/>
                <a:cs typeface="+mj-cs"/>
              </a:rPr>
              <a:t>第一步</a:t>
            </a:r>
            <a:endParaRPr lang="zh-CN" altLang="en-US" strike="noStrike" noProof="1">
              <a:ea typeface="+mj-ea"/>
              <a:cs typeface="+mj-cs"/>
            </a:endParaRPr>
          </a:p>
        </p:txBody>
      </p:sp>
      <p:sp>
        <p:nvSpPr>
          <p:cNvPr id="8" name="Freeform 7"/>
          <p:cNvSpPr/>
          <p:nvPr/>
        </p:nvSpPr>
        <p:spPr bwMode="auto">
          <a:xfrm>
            <a:off x="702945" y="2712085"/>
            <a:ext cx="1367155" cy="460375"/>
          </a:xfrm>
          <a:custGeom>
            <a:avLst/>
            <a:gdLst>
              <a:gd name="T0" fmla="*/ 0 w 20547"/>
              <a:gd name="T1" fmla="*/ 0 h 21456"/>
              <a:gd name="T2" fmla="*/ 19961 w 20547"/>
              <a:gd name="T3" fmla="*/ 0 h 21456"/>
              <a:gd name="T4" fmla="*/ 20506 w 20547"/>
              <a:gd name="T5" fmla="*/ 20295 h 21456"/>
              <a:gd name="T6" fmla="*/ 273 w 20547"/>
              <a:gd name="T7" fmla="*/ 21455 h 21456"/>
              <a:gd name="T8" fmla="*/ 0 w 20547"/>
              <a:gd name="T9" fmla="*/ 0 h 21456"/>
              <a:gd name="T10" fmla="*/ 0 w 20547"/>
              <a:gd name="T11" fmla="*/ 0 h 214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0547" h="21456">
                <a:moveTo>
                  <a:pt x="0" y="0"/>
                </a:moveTo>
                <a:lnTo>
                  <a:pt x="19961" y="0"/>
                </a:lnTo>
                <a:cubicBezTo>
                  <a:pt x="19961" y="0"/>
                  <a:pt x="19413" y="19425"/>
                  <a:pt x="20506" y="20295"/>
                </a:cubicBezTo>
                <a:cubicBezTo>
                  <a:pt x="21600" y="21165"/>
                  <a:pt x="410" y="21310"/>
                  <a:pt x="273" y="21455"/>
                </a:cubicBezTo>
                <a:cubicBezTo>
                  <a:pt x="137" y="21600"/>
                  <a:pt x="0" y="0"/>
                  <a:pt x="0" y="0"/>
                </a:cubicBezTo>
                <a:close/>
                <a:moveTo>
                  <a:pt x="0" y="0"/>
                </a:moveTo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25400" dist="38099" dir="2700000" algn="ctr" rotWithShape="0">
              <a:schemeClr val="bg2">
                <a:alpha val="32999"/>
              </a:schemeClr>
            </a:outerShdw>
          </a:effectLst>
        </p:spPr>
        <p:txBody>
          <a:bodyPr lIns="0" tIns="0" rIns="0" bIns="0" anchor="ctr" anchorCtr="0"/>
          <a:p>
            <a:pPr algn="ctr"/>
            <a:r>
              <a:rPr lang="zh-CN" altLang="en-US" sz="1600"/>
              <a:t>男</a:t>
            </a:r>
            <a:endParaRPr lang="zh-CN" altLang="en-US" sz="1600"/>
          </a:p>
        </p:txBody>
      </p:sp>
      <p:sp>
        <p:nvSpPr>
          <p:cNvPr id="12" name="Freeform 7"/>
          <p:cNvSpPr/>
          <p:nvPr/>
        </p:nvSpPr>
        <p:spPr bwMode="auto">
          <a:xfrm>
            <a:off x="2215515" y="2712085"/>
            <a:ext cx="1367155" cy="460375"/>
          </a:xfrm>
          <a:custGeom>
            <a:avLst/>
            <a:gdLst>
              <a:gd name="T0" fmla="*/ 0 w 20547"/>
              <a:gd name="T1" fmla="*/ 0 h 21456"/>
              <a:gd name="T2" fmla="*/ 19961 w 20547"/>
              <a:gd name="T3" fmla="*/ 0 h 21456"/>
              <a:gd name="T4" fmla="*/ 20506 w 20547"/>
              <a:gd name="T5" fmla="*/ 20295 h 21456"/>
              <a:gd name="T6" fmla="*/ 273 w 20547"/>
              <a:gd name="T7" fmla="*/ 21455 h 21456"/>
              <a:gd name="T8" fmla="*/ 0 w 20547"/>
              <a:gd name="T9" fmla="*/ 0 h 21456"/>
              <a:gd name="T10" fmla="*/ 0 w 20547"/>
              <a:gd name="T11" fmla="*/ 0 h 214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0547" h="21456">
                <a:moveTo>
                  <a:pt x="0" y="0"/>
                </a:moveTo>
                <a:lnTo>
                  <a:pt x="19961" y="0"/>
                </a:lnTo>
                <a:cubicBezTo>
                  <a:pt x="19961" y="0"/>
                  <a:pt x="19413" y="19425"/>
                  <a:pt x="20506" y="20295"/>
                </a:cubicBezTo>
                <a:cubicBezTo>
                  <a:pt x="21600" y="21165"/>
                  <a:pt x="410" y="21310"/>
                  <a:pt x="273" y="21455"/>
                </a:cubicBezTo>
                <a:cubicBezTo>
                  <a:pt x="137" y="21600"/>
                  <a:pt x="0" y="0"/>
                  <a:pt x="0" y="0"/>
                </a:cubicBezTo>
                <a:close/>
                <a:moveTo>
                  <a:pt x="0" y="0"/>
                </a:moveTo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25400" dist="38099" dir="2700000" algn="ctr" rotWithShape="0">
              <a:schemeClr val="bg2">
                <a:alpha val="32999"/>
              </a:schemeClr>
            </a:outerShdw>
          </a:effectLst>
        </p:spPr>
        <p:txBody>
          <a:bodyPr lIns="0" tIns="0" rIns="0" bIns="0" anchor="ctr" anchorCtr="0"/>
          <a:p>
            <a:pPr algn="ctr"/>
            <a:r>
              <a:rPr lang="zh-CN" altLang="en-US" sz="1600"/>
              <a:t>软件工程</a:t>
            </a:r>
            <a:endParaRPr lang="zh-CN" altLang="en-US" sz="1600"/>
          </a:p>
        </p:txBody>
      </p:sp>
      <p:sp>
        <p:nvSpPr>
          <p:cNvPr id="13" name="Freeform 7"/>
          <p:cNvSpPr/>
          <p:nvPr/>
        </p:nvSpPr>
        <p:spPr bwMode="auto">
          <a:xfrm>
            <a:off x="702310" y="3369310"/>
            <a:ext cx="2999105" cy="460375"/>
          </a:xfrm>
          <a:custGeom>
            <a:avLst/>
            <a:gdLst>
              <a:gd name="T0" fmla="*/ 0 w 20547"/>
              <a:gd name="T1" fmla="*/ 0 h 21456"/>
              <a:gd name="T2" fmla="*/ 19961 w 20547"/>
              <a:gd name="T3" fmla="*/ 0 h 21456"/>
              <a:gd name="T4" fmla="*/ 20506 w 20547"/>
              <a:gd name="T5" fmla="*/ 20295 h 21456"/>
              <a:gd name="T6" fmla="*/ 273 w 20547"/>
              <a:gd name="T7" fmla="*/ 21455 h 21456"/>
              <a:gd name="T8" fmla="*/ 0 w 20547"/>
              <a:gd name="T9" fmla="*/ 0 h 21456"/>
              <a:gd name="T10" fmla="*/ 0 w 20547"/>
              <a:gd name="T11" fmla="*/ 0 h 214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0547" h="21456">
                <a:moveTo>
                  <a:pt x="0" y="0"/>
                </a:moveTo>
                <a:lnTo>
                  <a:pt x="19961" y="0"/>
                </a:lnTo>
                <a:cubicBezTo>
                  <a:pt x="19961" y="0"/>
                  <a:pt x="19413" y="19425"/>
                  <a:pt x="20506" y="20295"/>
                </a:cubicBezTo>
                <a:cubicBezTo>
                  <a:pt x="21600" y="21165"/>
                  <a:pt x="410" y="21310"/>
                  <a:pt x="273" y="21455"/>
                </a:cubicBezTo>
                <a:cubicBezTo>
                  <a:pt x="137" y="21600"/>
                  <a:pt x="0" y="0"/>
                  <a:pt x="0" y="0"/>
                </a:cubicBezTo>
                <a:close/>
                <a:moveTo>
                  <a:pt x="0" y="0"/>
                </a:moveTo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25400" dist="38099" dir="2700000" algn="ctr" rotWithShape="0">
              <a:schemeClr val="bg2">
                <a:alpha val="32999"/>
              </a:schemeClr>
            </a:outerShdw>
          </a:effectLst>
        </p:spPr>
        <p:txBody>
          <a:bodyPr lIns="0" tIns="0" rIns="0" bIns="0" anchor="ctr" anchorCtr="0"/>
          <a:p>
            <a:pPr algn="ctr"/>
            <a:r>
              <a:rPr lang="zh-CN" altLang="en-US" sz="1600"/>
              <a:t>平时用两台电脑办公</a:t>
            </a:r>
            <a:endParaRPr lang="zh-CN" altLang="en-US" sz="1600"/>
          </a:p>
        </p:txBody>
      </p:sp>
      <p:sp>
        <p:nvSpPr>
          <p:cNvPr id="15" name="Freeform 7"/>
          <p:cNvSpPr/>
          <p:nvPr/>
        </p:nvSpPr>
        <p:spPr bwMode="auto">
          <a:xfrm>
            <a:off x="3862705" y="2712085"/>
            <a:ext cx="1367155" cy="460375"/>
          </a:xfrm>
          <a:custGeom>
            <a:avLst/>
            <a:gdLst>
              <a:gd name="T0" fmla="*/ 0 w 20547"/>
              <a:gd name="T1" fmla="*/ 0 h 21456"/>
              <a:gd name="T2" fmla="*/ 19961 w 20547"/>
              <a:gd name="T3" fmla="*/ 0 h 21456"/>
              <a:gd name="T4" fmla="*/ 20506 w 20547"/>
              <a:gd name="T5" fmla="*/ 20295 h 21456"/>
              <a:gd name="T6" fmla="*/ 273 w 20547"/>
              <a:gd name="T7" fmla="*/ 21455 h 21456"/>
              <a:gd name="T8" fmla="*/ 0 w 20547"/>
              <a:gd name="T9" fmla="*/ 0 h 21456"/>
              <a:gd name="T10" fmla="*/ 0 w 20547"/>
              <a:gd name="T11" fmla="*/ 0 h 214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0547" h="21456">
                <a:moveTo>
                  <a:pt x="0" y="0"/>
                </a:moveTo>
                <a:lnTo>
                  <a:pt x="19961" y="0"/>
                </a:lnTo>
                <a:cubicBezTo>
                  <a:pt x="19961" y="0"/>
                  <a:pt x="19413" y="19425"/>
                  <a:pt x="20506" y="20295"/>
                </a:cubicBezTo>
                <a:cubicBezTo>
                  <a:pt x="21600" y="21165"/>
                  <a:pt x="410" y="21310"/>
                  <a:pt x="273" y="21455"/>
                </a:cubicBezTo>
                <a:cubicBezTo>
                  <a:pt x="137" y="21600"/>
                  <a:pt x="0" y="0"/>
                  <a:pt x="0" y="0"/>
                </a:cubicBezTo>
                <a:close/>
                <a:moveTo>
                  <a:pt x="0" y="0"/>
                </a:moveTo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25400" dist="38099" dir="2700000" algn="ctr" rotWithShape="0">
              <a:schemeClr val="bg2">
                <a:alpha val="32999"/>
              </a:schemeClr>
            </a:outerShdw>
          </a:effectLst>
        </p:spPr>
        <p:txBody>
          <a:bodyPr lIns="0" tIns="0" rIns="0" bIns="0" anchor="ctr" anchorCtr="0"/>
          <a:p>
            <a:pPr algn="ctr"/>
            <a:r>
              <a:rPr lang="zh-CN" altLang="en-US" sz="1600"/>
              <a:t>操作方便</a:t>
            </a:r>
            <a:endParaRPr lang="zh-CN" altLang="en-US" sz="1600"/>
          </a:p>
        </p:txBody>
      </p:sp>
      <p:sp>
        <p:nvSpPr>
          <p:cNvPr id="16" name="Freeform 7"/>
          <p:cNvSpPr/>
          <p:nvPr/>
        </p:nvSpPr>
        <p:spPr bwMode="auto">
          <a:xfrm>
            <a:off x="3701415" y="4034155"/>
            <a:ext cx="1802130" cy="460375"/>
          </a:xfrm>
          <a:custGeom>
            <a:avLst/>
            <a:gdLst>
              <a:gd name="T0" fmla="*/ 0 w 20547"/>
              <a:gd name="T1" fmla="*/ 0 h 21456"/>
              <a:gd name="T2" fmla="*/ 19961 w 20547"/>
              <a:gd name="T3" fmla="*/ 0 h 21456"/>
              <a:gd name="T4" fmla="*/ 20506 w 20547"/>
              <a:gd name="T5" fmla="*/ 20295 h 21456"/>
              <a:gd name="T6" fmla="*/ 273 w 20547"/>
              <a:gd name="T7" fmla="*/ 21455 h 21456"/>
              <a:gd name="T8" fmla="*/ 0 w 20547"/>
              <a:gd name="T9" fmla="*/ 0 h 21456"/>
              <a:gd name="T10" fmla="*/ 0 w 20547"/>
              <a:gd name="T11" fmla="*/ 0 h 214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0547" h="21456">
                <a:moveTo>
                  <a:pt x="0" y="0"/>
                </a:moveTo>
                <a:lnTo>
                  <a:pt x="19961" y="0"/>
                </a:lnTo>
                <a:cubicBezTo>
                  <a:pt x="19961" y="0"/>
                  <a:pt x="19413" y="19425"/>
                  <a:pt x="20506" y="20295"/>
                </a:cubicBezTo>
                <a:cubicBezTo>
                  <a:pt x="21600" y="21165"/>
                  <a:pt x="410" y="21310"/>
                  <a:pt x="273" y="21455"/>
                </a:cubicBezTo>
                <a:cubicBezTo>
                  <a:pt x="137" y="21600"/>
                  <a:pt x="0" y="0"/>
                  <a:pt x="0" y="0"/>
                </a:cubicBezTo>
                <a:close/>
                <a:moveTo>
                  <a:pt x="0" y="0"/>
                </a:moveTo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25400" dist="38099" dir="2700000" algn="ctr" rotWithShape="0">
              <a:schemeClr val="bg2">
                <a:alpha val="32999"/>
              </a:schemeClr>
            </a:outerShdw>
          </a:effectLst>
        </p:spPr>
        <p:txBody>
          <a:bodyPr lIns="0" tIns="0" rIns="0" bIns="0" anchor="ctr" anchorCtr="0"/>
          <a:p>
            <a:pPr algn="ctr"/>
            <a:r>
              <a:rPr lang="zh-CN" altLang="en-US" sz="1600"/>
              <a:t>同时用上两台主机</a:t>
            </a:r>
            <a:endParaRPr lang="zh-CN" altLang="en-US" sz="1600"/>
          </a:p>
        </p:txBody>
      </p:sp>
      <p:sp>
        <p:nvSpPr>
          <p:cNvPr id="17" name="Freeform 7"/>
          <p:cNvSpPr/>
          <p:nvPr/>
        </p:nvSpPr>
        <p:spPr bwMode="auto">
          <a:xfrm>
            <a:off x="3862705" y="3369310"/>
            <a:ext cx="1367155" cy="460375"/>
          </a:xfrm>
          <a:custGeom>
            <a:avLst/>
            <a:gdLst>
              <a:gd name="T0" fmla="*/ 0 w 20547"/>
              <a:gd name="T1" fmla="*/ 0 h 21456"/>
              <a:gd name="T2" fmla="*/ 19961 w 20547"/>
              <a:gd name="T3" fmla="*/ 0 h 21456"/>
              <a:gd name="T4" fmla="*/ 20506 w 20547"/>
              <a:gd name="T5" fmla="*/ 20295 h 21456"/>
              <a:gd name="T6" fmla="*/ 273 w 20547"/>
              <a:gd name="T7" fmla="*/ 21455 h 21456"/>
              <a:gd name="T8" fmla="*/ 0 w 20547"/>
              <a:gd name="T9" fmla="*/ 0 h 21456"/>
              <a:gd name="T10" fmla="*/ 0 w 20547"/>
              <a:gd name="T11" fmla="*/ 0 h 214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0547" h="21456">
                <a:moveTo>
                  <a:pt x="0" y="0"/>
                </a:moveTo>
                <a:lnTo>
                  <a:pt x="19961" y="0"/>
                </a:lnTo>
                <a:cubicBezTo>
                  <a:pt x="19961" y="0"/>
                  <a:pt x="19413" y="19425"/>
                  <a:pt x="20506" y="20295"/>
                </a:cubicBezTo>
                <a:cubicBezTo>
                  <a:pt x="21600" y="21165"/>
                  <a:pt x="410" y="21310"/>
                  <a:pt x="273" y="21455"/>
                </a:cubicBezTo>
                <a:cubicBezTo>
                  <a:pt x="137" y="21600"/>
                  <a:pt x="0" y="0"/>
                  <a:pt x="0" y="0"/>
                </a:cubicBezTo>
                <a:close/>
                <a:moveTo>
                  <a:pt x="0" y="0"/>
                </a:moveTo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25400" dist="38099" dir="2700000" algn="ctr" rotWithShape="0">
              <a:schemeClr val="bg2">
                <a:alpha val="32999"/>
              </a:schemeClr>
            </a:outerShdw>
          </a:effectLst>
        </p:spPr>
        <p:txBody>
          <a:bodyPr lIns="0" tIns="0" rIns="0" bIns="0" anchor="ctr" anchorCtr="0"/>
          <a:p>
            <a:pPr algn="ctr"/>
            <a:r>
              <a:rPr lang="zh-CN" altLang="en-US" sz="1600"/>
              <a:t>响应快</a:t>
            </a:r>
            <a:endParaRPr lang="zh-CN" altLang="en-US" sz="1600"/>
          </a:p>
        </p:txBody>
      </p:sp>
      <p:sp>
        <p:nvSpPr>
          <p:cNvPr id="18" name="Freeform 7"/>
          <p:cNvSpPr/>
          <p:nvPr/>
        </p:nvSpPr>
        <p:spPr bwMode="auto">
          <a:xfrm>
            <a:off x="5756275" y="2712085"/>
            <a:ext cx="3070225" cy="460375"/>
          </a:xfrm>
          <a:custGeom>
            <a:avLst/>
            <a:gdLst>
              <a:gd name="T0" fmla="*/ 0 w 20547"/>
              <a:gd name="T1" fmla="*/ 0 h 21456"/>
              <a:gd name="T2" fmla="*/ 19961 w 20547"/>
              <a:gd name="T3" fmla="*/ 0 h 21456"/>
              <a:gd name="T4" fmla="*/ 20506 w 20547"/>
              <a:gd name="T5" fmla="*/ 20295 h 21456"/>
              <a:gd name="T6" fmla="*/ 273 w 20547"/>
              <a:gd name="T7" fmla="*/ 21455 h 21456"/>
              <a:gd name="T8" fmla="*/ 0 w 20547"/>
              <a:gd name="T9" fmla="*/ 0 h 21456"/>
              <a:gd name="T10" fmla="*/ 0 w 20547"/>
              <a:gd name="T11" fmla="*/ 0 h 214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0547" h="21456">
                <a:moveTo>
                  <a:pt x="0" y="0"/>
                </a:moveTo>
                <a:lnTo>
                  <a:pt x="19961" y="0"/>
                </a:lnTo>
                <a:cubicBezTo>
                  <a:pt x="19961" y="0"/>
                  <a:pt x="19413" y="19425"/>
                  <a:pt x="20506" y="20295"/>
                </a:cubicBezTo>
                <a:cubicBezTo>
                  <a:pt x="21600" y="21165"/>
                  <a:pt x="410" y="21310"/>
                  <a:pt x="273" y="21455"/>
                </a:cubicBezTo>
                <a:cubicBezTo>
                  <a:pt x="137" y="21600"/>
                  <a:pt x="0" y="0"/>
                  <a:pt x="0" y="0"/>
                </a:cubicBezTo>
                <a:close/>
                <a:moveTo>
                  <a:pt x="0" y="0"/>
                </a:moveTo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25400" dist="38099" dir="2700000" algn="ctr" rotWithShape="0">
              <a:schemeClr val="bg2">
                <a:alpha val="32999"/>
              </a:schemeClr>
            </a:outerShdw>
          </a:effectLst>
        </p:spPr>
        <p:txBody>
          <a:bodyPr lIns="0" tIns="0" rIns="0" bIns="0" anchor="ctr" anchorCtr="0"/>
          <a:p>
            <a:pPr algn="ctr"/>
            <a:r>
              <a:rPr lang="zh-CN" altLang="en-US" sz="1600"/>
              <a:t>两台电脑的操作和一台一样</a:t>
            </a:r>
            <a:endParaRPr lang="zh-CN" altLang="en-US" sz="1600"/>
          </a:p>
        </p:txBody>
      </p:sp>
      <p:sp>
        <p:nvSpPr>
          <p:cNvPr id="19" name="Freeform 7"/>
          <p:cNvSpPr/>
          <p:nvPr/>
        </p:nvSpPr>
        <p:spPr bwMode="auto">
          <a:xfrm>
            <a:off x="5454650" y="3369310"/>
            <a:ext cx="3673475" cy="460375"/>
          </a:xfrm>
          <a:custGeom>
            <a:avLst/>
            <a:gdLst>
              <a:gd name="T0" fmla="*/ 0 w 20547"/>
              <a:gd name="T1" fmla="*/ 0 h 21456"/>
              <a:gd name="T2" fmla="*/ 19961 w 20547"/>
              <a:gd name="T3" fmla="*/ 0 h 21456"/>
              <a:gd name="T4" fmla="*/ 20506 w 20547"/>
              <a:gd name="T5" fmla="*/ 20295 h 21456"/>
              <a:gd name="T6" fmla="*/ 273 w 20547"/>
              <a:gd name="T7" fmla="*/ 21455 h 21456"/>
              <a:gd name="T8" fmla="*/ 0 w 20547"/>
              <a:gd name="T9" fmla="*/ 0 h 21456"/>
              <a:gd name="T10" fmla="*/ 0 w 20547"/>
              <a:gd name="T11" fmla="*/ 0 h 214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0547" h="21456">
                <a:moveTo>
                  <a:pt x="0" y="0"/>
                </a:moveTo>
                <a:lnTo>
                  <a:pt x="19961" y="0"/>
                </a:lnTo>
                <a:cubicBezTo>
                  <a:pt x="19961" y="0"/>
                  <a:pt x="19413" y="19425"/>
                  <a:pt x="20506" y="20295"/>
                </a:cubicBezTo>
                <a:cubicBezTo>
                  <a:pt x="21600" y="21165"/>
                  <a:pt x="410" y="21310"/>
                  <a:pt x="273" y="21455"/>
                </a:cubicBezTo>
                <a:cubicBezTo>
                  <a:pt x="137" y="21600"/>
                  <a:pt x="0" y="0"/>
                  <a:pt x="0" y="0"/>
                </a:cubicBezTo>
                <a:close/>
                <a:moveTo>
                  <a:pt x="0" y="0"/>
                </a:moveTo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25400" dist="38099" dir="2700000" algn="ctr" rotWithShape="0">
              <a:schemeClr val="bg2">
                <a:alpha val="32999"/>
              </a:schemeClr>
            </a:outerShdw>
          </a:effectLst>
        </p:spPr>
        <p:txBody>
          <a:bodyPr lIns="0" tIns="0" rIns="0" bIns="0" anchor="ctr" anchorCtr="0"/>
          <a:p>
            <a:pPr algn="ctr"/>
            <a:r>
              <a:rPr lang="zh-CN" altLang="en-US" sz="1600"/>
              <a:t>只用一个显示器，闲置另一台主机</a:t>
            </a:r>
            <a:endParaRPr lang="zh-CN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33"/>
          <p:cNvSpPr/>
          <p:nvPr/>
        </p:nvSpPr>
        <p:spPr bwMode="auto">
          <a:xfrm>
            <a:off x="1645427" y="2291727"/>
            <a:ext cx="1114085" cy="311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l" eaLnBrk="1" hangingPunct="1"/>
            <a:r>
              <a:rPr lang="zh-CN" altLang="en-US" sz="2025" dirty="0" smtClean="0">
                <a:solidFill>
                  <a:schemeClr val="tx1"/>
                </a:solidFill>
                <a:latin typeface="Century Gothic" panose="020B0502020202020204" pitchFamily="34" charset="0"/>
                <a:cs typeface="Helvetica" pitchFamily="2" charset="0"/>
                <a:sym typeface="Helvetica" pitchFamily="2" charset="0"/>
              </a:rPr>
              <a:t>用户属性</a:t>
            </a:r>
            <a:endParaRPr lang="en-US" altLang="en-US" sz="2025" dirty="0">
              <a:solidFill>
                <a:schemeClr val="tx1"/>
              </a:solidFill>
              <a:latin typeface="Century Gothic" panose="020B0502020202020204" pitchFamily="34" charset="0"/>
              <a:cs typeface="Helvetica" pitchFamily="2" charset="0"/>
              <a:sym typeface="Helvetica" pitchFamily="2" charset="0"/>
            </a:endParaRPr>
          </a:p>
        </p:txBody>
      </p:sp>
      <p:sp>
        <p:nvSpPr>
          <p:cNvPr id="175107" name="Rectangle 34"/>
          <p:cNvSpPr/>
          <p:nvPr/>
        </p:nvSpPr>
        <p:spPr bwMode="auto">
          <a:xfrm>
            <a:off x="4088419" y="2272077"/>
            <a:ext cx="817380" cy="311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l" eaLnBrk="1" hangingPunct="1"/>
            <a:r>
              <a:rPr lang="zh-CN" altLang="en-US" sz="2025" dirty="0" smtClean="0">
                <a:solidFill>
                  <a:schemeClr val="tx1"/>
                </a:solidFill>
                <a:latin typeface="Century Gothic" panose="020B0502020202020204" pitchFamily="34" charset="0"/>
                <a:cs typeface="Helvetica" pitchFamily="2" charset="0"/>
                <a:sym typeface="Helvetica" pitchFamily="2" charset="0"/>
              </a:rPr>
              <a:t>需求</a:t>
            </a:r>
            <a:endParaRPr lang="en-US" altLang="en-US" sz="2025" dirty="0">
              <a:solidFill>
                <a:schemeClr val="tx1"/>
              </a:solidFill>
              <a:latin typeface="Century Gothic" panose="020B0502020202020204" pitchFamily="34" charset="0"/>
              <a:cs typeface="Helvetica" pitchFamily="2" charset="0"/>
              <a:sym typeface="Helvetica" pitchFamily="2" charset="0"/>
            </a:endParaRPr>
          </a:p>
        </p:txBody>
      </p:sp>
      <p:sp>
        <p:nvSpPr>
          <p:cNvPr id="175108" name="Rectangle 35"/>
          <p:cNvSpPr/>
          <p:nvPr/>
        </p:nvSpPr>
        <p:spPr bwMode="auto">
          <a:xfrm>
            <a:off x="6634345" y="2291460"/>
            <a:ext cx="1043204" cy="311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l" eaLnBrk="1" hangingPunct="1"/>
            <a:r>
              <a:rPr lang="zh-CN" altLang="en-US" sz="2025" dirty="0" smtClean="0">
                <a:solidFill>
                  <a:schemeClr val="tx1"/>
                </a:solidFill>
                <a:latin typeface="Century Gothic" panose="020B0502020202020204" pitchFamily="34" charset="0"/>
                <a:cs typeface="Helvetica" pitchFamily="2" charset="0"/>
                <a:sym typeface="Helvetica" pitchFamily="2" charset="0"/>
              </a:rPr>
              <a:t>见解</a:t>
            </a:r>
            <a:endParaRPr lang="en-US" altLang="en-US" sz="2025" dirty="0">
              <a:solidFill>
                <a:schemeClr val="tx1"/>
              </a:solidFill>
              <a:latin typeface="Century Gothic" panose="020B0502020202020204" pitchFamily="34" charset="0"/>
              <a:cs typeface="Helvetica" pitchFamily="2" charset="0"/>
              <a:sym typeface="Helvetica" pitchFamily="2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z="450"/>
              <a:t>2018/10/01</a:t>
            </a:r>
            <a:endParaRPr lang="en-US" sz="45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450"/>
              <a:t>dt+UX: Design Thinking for User Experience Design, Prototyping &amp; Evaluation</a:t>
            </a:r>
            <a:endParaRPr lang="en-US" sz="4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9DCA-4B18-234C-AD4E-11144FC20355}" type="slidenum">
              <a:rPr lang="en-US" sz="450" smtClean="0"/>
            </a:fld>
            <a:endParaRPr lang="en-US" sz="450"/>
          </a:p>
        </p:txBody>
      </p:sp>
      <p:sp>
        <p:nvSpPr>
          <p:cNvPr id="26" name="矩形 25"/>
          <p:cNvSpPr/>
          <p:nvPr>
            <p:custDataLst>
              <p:tags r:id="rId1"/>
            </p:custDataLst>
          </p:nvPr>
        </p:nvSpPr>
        <p:spPr>
          <a:xfrm>
            <a:off x="257175" y="1057275"/>
            <a:ext cx="2228850" cy="419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500" b="1" strike="noStrike" noProof="1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矩形 26"/>
          <p:cNvSpPr/>
          <p:nvPr>
            <p:custDataLst>
              <p:tags r:id="rId2"/>
            </p:custDataLst>
          </p:nvPr>
        </p:nvSpPr>
        <p:spPr>
          <a:xfrm>
            <a:off x="2578100" y="1057275"/>
            <a:ext cx="6296025" cy="409575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  <p:sp>
        <p:nvSpPr>
          <p:cNvPr id="30" name="文本框 29"/>
          <p:cNvSpPr txBox="1"/>
          <p:nvPr>
            <p:custDataLst>
              <p:tags r:id="rId3"/>
            </p:custDataLst>
          </p:nvPr>
        </p:nvSpPr>
        <p:spPr>
          <a:xfrm>
            <a:off x="2625725" y="1122363"/>
            <a:ext cx="6200775" cy="279400"/>
          </a:xfrm>
          <a:prstGeom prst="rect">
            <a:avLst/>
          </a:prstGeom>
        </p:spPr>
        <p:txBody>
          <a:bodyPr wrap="square" lIns="67500" tIns="35100" rIns="67500" bIns="35100" anchor="ctr">
            <a:noAutofit/>
          </a:bodyPr>
          <a:lstStyle>
            <a:defPPr>
              <a:defRPr lang="zh-CN"/>
            </a:defPPr>
            <a:lvl1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400">
                <a:ea typeface="黑体" panose="02010609060101010101" charset="-122"/>
                <a:cs typeface="Arial" panose="020B0604020202020204" pitchFamily="34" charset="0"/>
              </a:defRPr>
            </a:lvl1pPr>
          </a:lstStyle>
          <a:p>
            <a:pPr algn="l" eaLnBrk="1" hangingPunct="1"/>
            <a:r>
              <a:rPr lang="zh-CN" altLang="en-US" sz="1600" dirty="0" smtClean="0">
                <a:latin typeface="Helvetica Light"/>
                <a:sym typeface="Neutra Text TF-Bold" charset="0"/>
              </a:rPr>
              <a:t>选择合适的</a:t>
            </a:r>
            <a:r>
              <a:rPr lang="zh-CN" altLang="en-US" sz="1600" dirty="0">
                <a:latin typeface="Helvetica Light"/>
                <a:sym typeface="Neutra Text TF-Bold" charset="0"/>
              </a:rPr>
              <a:t>用户</a:t>
            </a:r>
            <a:r>
              <a:rPr lang="zh-CN" altLang="en-US" sz="1600" dirty="0" smtClean="0">
                <a:latin typeface="Helvetica Light"/>
                <a:sym typeface="Neutra Text TF-Bold" charset="0"/>
              </a:rPr>
              <a:t>属性、需求</a:t>
            </a:r>
            <a:r>
              <a:rPr lang="zh-CN" altLang="en-US" sz="1600" dirty="0">
                <a:latin typeface="Helvetica Light"/>
                <a:sym typeface="Neutra Text TF-Bold" charset="0"/>
              </a:rPr>
              <a:t>和见解</a:t>
            </a:r>
            <a:endParaRPr lang="zh-CN" altLang="en-US" sz="1600" strike="noStrike" noProof="1"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>
            <p:custDataLst>
              <p:tags r:id="rId4"/>
            </p:custDataLst>
          </p:nvPr>
        </p:nvSpPr>
        <p:spPr>
          <a:xfrm>
            <a:off x="257175" y="1057275"/>
            <a:ext cx="2228850" cy="419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" tIns="35100" rIns="67500" bIns="35100" rtlCol="0" anchor="ctr">
            <a:noAutofit/>
          </a:bodyPr>
          <a:lstStyle>
            <a:defPPr>
              <a:defRPr lang="zh-CN"/>
            </a:defPPr>
            <a:lvl1pPr algn="ctr">
              <a:defRPr sz="2000" b="1">
                <a:solidFill>
                  <a:srgbClr val="262626"/>
                </a:solidFill>
                <a:latin typeface="+mj-lt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fontAlgn="base"/>
            <a:r>
              <a:rPr lang="zh-CN" altLang="en-US" strike="noStrike" noProof="1">
                <a:ea typeface="+mj-ea"/>
                <a:cs typeface="+mj-cs"/>
              </a:rPr>
              <a:t>第二步</a:t>
            </a:r>
            <a:endParaRPr lang="zh-CN" altLang="en-US" strike="noStrike" noProof="1">
              <a:ea typeface="+mj-ea"/>
              <a:cs typeface="+mj-cs"/>
            </a:endParaRPr>
          </a:p>
        </p:txBody>
      </p:sp>
      <p:sp>
        <p:nvSpPr>
          <p:cNvPr id="5" name="Freeform 7"/>
          <p:cNvSpPr/>
          <p:nvPr/>
        </p:nvSpPr>
        <p:spPr bwMode="auto">
          <a:xfrm>
            <a:off x="702945" y="2712085"/>
            <a:ext cx="1367155" cy="460375"/>
          </a:xfrm>
          <a:custGeom>
            <a:avLst/>
            <a:gdLst>
              <a:gd name="T0" fmla="*/ 0 w 20547"/>
              <a:gd name="T1" fmla="*/ 0 h 21456"/>
              <a:gd name="T2" fmla="*/ 19961 w 20547"/>
              <a:gd name="T3" fmla="*/ 0 h 21456"/>
              <a:gd name="T4" fmla="*/ 20506 w 20547"/>
              <a:gd name="T5" fmla="*/ 20295 h 21456"/>
              <a:gd name="T6" fmla="*/ 273 w 20547"/>
              <a:gd name="T7" fmla="*/ 21455 h 21456"/>
              <a:gd name="T8" fmla="*/ 0 w 20547"/>
              <a:gd name="T9" fmla="*/ 0 h 21456"/>
              <a:gd name="T10" fmla="*/ 0 w 20547"/>
              <a:gd name="T11" fmla="*/ 0 h 214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0547" h="21456">
                <a:moveTo>
                  <a:pt x="0" y="0"/>
                </a:moveTo>
                <a:lnTo>
                  <a:pt x="19961" y="0"/>
                </a:lnTo>
                <a:cubicBezTo>
                  <a:pt x="19961" y="0"/>
                  <a:pt x="19413" y="19425"/>
                  <a:pt x="20506" y="20295"/>
                </a:cubicBezTo>
                <a:cubicBezTo>
                  <a:pt x="21600" y="21165"/>
                  <a:pt x="410" y="21310"/>
                  <a:pt x="273" y="21455"/>
                </a:cubicBezTo>
                <a:cubicBezTo>
                  <a:pt x="137" y="21600"/>
                  <a:pt x="0" y="0"/>
                  <a:pt x="0" y="0"/>
                </a:cubicBezTo>
                <a:close/>
                <a:moveTo>
                  <a:pt x="0" y="0"/>
                </a:moveTo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25400" dist="38099" dir="2700000" algn="ctr" rotWithShape="0">
              <a:schemeClr val="bg2">
                <a:alpha val="32999"/>
              </a:schemeClr>
            </a:outerShdw>
          </a:effectLst>
        </p:spPr>
        <p:txBody>
          <a:bodyPr lIns="0" tIns="0" rIns="0" bIns="0" anchor="ctr" anchorCtr="0"/>
          <a:p>
            <a:pPr algn="ctr"/>
            <a:r>
              <a:rPr lang="zh-CN" altLang="en-US" sz="1600"/>
              <a:t>男</a:t>
            </a:r>
            <a:endParaRPr lang="zh-CN" altLang="en-US" sz="1600"/>
          </a:p>
        </p:txBody>
      </p:sp>
      <p:sp>
        <p:nvSpPr>
          <p:cNvPr id="6" name="Freeform 7"/>
          <p:cNvSpPr/>
          <p:nvPr/>
        </p:nvSpPr>
        <p:spPr bwMode="auto">
          <a:xfrm>
            <a:off x="2215515" y="2712085"/>
            <a:ext cx="1367155" cy="460375"/>
          </a:xfrm>
          <a:custGeom>
            <a:avLst/>
            <a:gdLst>
              <a:gd name="T0" fmla="*/ 0 w 20547"/>
              <a:gd name="T1" fmla="*/ 0 h 21456"/>
              <a:gd name="T2" fmla="*/ 19961 w 20547"/>
              <a:gd name="T3" fmla="*/ 0 h 21456"/>
              <a:gd name="T4" fmla="*/ 20506 w 20547"/>
              <a:gd name="T5" fmla="*/ 20295 h 21456"/>
              <a:gd name="T6" fmla="*/ 273 w 20547"/>
              <a:gd name="T7" fmla="*/ 21455 h 21456"/>
              <a:gd name="T8" fmla="*/ 0 w 20547"/>
              <a:gd name="T9" fmla="*/ 0 h 21456"/>
              <a:gd name="T10" fmla="*/ 0 w 20547"/>
              <a:gd name="T11" fmla="*/ 0 h 214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0547" h="21456">
                <a:moveTo>
                  <a:pt x="0" y="0"/>
                </a:moveTo>
                <a:lnTo>
                  <a:pt x="19961" y="0"/>
                </a:lnTo>
                <a:cubicBezTo>
                  <a:pt x="19961" y="0"/>
                  <a:pt x="19413" y="19425"/>
                  <a:pt x="20506" y="20295"/>
                </a:cubicBezTo>
                <a:cubicBezTo>
                  <a:pt x="21600" y="21165"/>
                  <a:pt x="410" y="21310"/>
                  <a:pt x="273" y="21455"/>
                </a:cubicBezTo>
                <a:cubicBezTo>
                  <a:pt x="137" y="21600"/>
                  <a:pt x="0" y="0"/>
                  <a:pt x="0" y="0"/>
                </a:cubicBezTo>
                <a:close/>
                <a:moveTo>
                  <a:pt x="0" y="0"/>
                </a:moveTo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25400" dist="38099" dir="2700000" algn="ctr" rotWithShape="0">
              <a:schemeClr val="bg2">
                <a:alpha val="32999"/>
              </a:schemeClr>
            </a:outerShdw>
          </a:effectLst>
        </p:spPr>
        <p:txBody>
          <a:bodyPr lIns="0" tIns="0" rIns="0" bIns="0" anchor="ctr" anchorCtr="0"/>
          <a:p>
            <a:pPr algn="ctr"/>
            <a:r>
              <a:rPr lang="zh-CN" altLang="en-US" sz="1600"/>
              <a:t>软件工程</a:t>
            </a:r>
            <a:endParaRPr lang="zh-CN" altLang="en-US" sz="1600"/>
          </a:p>
        </p:txBody>
      </p:sp>
      <p:sp>
        <p:nvSpPr>
          <p:cNvPr id="7" name="Freeform 7"/>
          <p:cNvSpPr/>
          <p:nvPr/>
        </p:nvSpPr>
        <p:spPr bwMode="auto">
          <a:xfrm>
            <a:off x="702310" y="3369310"/>
            <a:ext cx="2999105" cy="460375"/>
          </a:xfrm>
          <a:custGeom>
            <a:avLst/>
            <a:gdLst>
              <a:gd name="T0" fmla="*/ 0 w 20547"/>
              <a:gd name="T1" fmla="*/ 0 h 21456"/>
              <a:gd name="T2" fmla="*/ 19961 w 20547"/>
              <a:gd name="T3" fmla="*/ 0 h 21456"/>
              <a:gd name="T4" fmla="*/ 20506 w 20547"/>
              <a:gd name="T5" fmla="*/ 20295 h 21456"/>
              <a:gd name="T6" fmla="*/ 273 w 20547"/>
              <a:gd name="T7" fmla="*/ 21455 h 21456"/>
              <a:gd name="T8" fmla="*/ 0 w 20547"/>
              <a:gd name="T9" fmla="*/ 0 h 21456"/>
              <a:gd name="T10" fmla="*/ 0 w 20547"/>
              <a:gd name="T11" fmla="*/ 0 h 214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0547" h="21456">
                <a:moveTo>
                  <a:pt x="0" y="0"/>
                </a:moveTo>
                <a:lnTo>
                  <a:pt x="19961" y="0"/>
                </a:lnTo>
                <a:cubicBezTo>
                  <a:pt x="19961" y="0"/>
                  <a:pt x="19413" y="19425"/>
                  <a:pt x="20506" y="20295"/>
                </a:cubicBezTo>
                <a:cubicBezTo>
                  <a:pt x="21600" y="21165"/>
                  <a:pt x="410" y="21310"/>
                  <a:pt x="273" y="21455"/>
                </a:cubicBezTo>
                <a:cubicBezTo>
                  <a:pt x="137" y="21600"/>
                  <a:pt x="0" y="0"/>
                  <a:pt x="0" y="0"/>
                </a:cubicBezTo>
                <a:close/>
                <a:moveTo>
                  <a:pt x="0" y="0"/>
                </a:moveTo>
              </a:path>
            </a:pathLst>
          </a:custGeom>
          <a:solidFill>
            <a:schemeClr val="tx2">
              <a:lumMod val="75000"/>
            </a:schemeClr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25400" dist="38099" dir="2700000" algn="ctr" rotWithShape="0">
              <a:schemeClr val="bg2">
                <a:alpha val="32999"/>
              </a:schemeClr>
            </a:outerShdw>
          </a:effectLst>
        </p:spPr>
        <p:txBody>
          <a:bodyPr lIns="0" tIns="0" rIns="0" bIns="0" anchor="ctr" anchorCtr="0"/>
          <a:p>
            <a:pPr algn="ctr"/>
            <a:r>
              <a:rPr lang="zh-CN" altLang="en-US" sz="1600">
                <a:solidFill>
                  <a:schemeClr val="bg1"/>
                </a:solidFill>
              </a:rPr>
              <a:t>平时用两台电脑办公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9" name="Freeform 7"/>
          <p:cNvSpPr/>
          <p:nvPr/>
        </p:nvSpPr>
        <p:spPr bwMode="auto">
          <a:xfrm>
            <a:off x="3862705" y="2712085"/>
            <a:ext cx="1367155" cy="460375"/>
          </a:xfrm>
          <a:custGeom>
            <a:avLst/>
            <a:gdLst>
              <a:gd name="T0" fmla="*/ 0 w 20547"/>
              <a:gd name="T1" fmla="*/ 0 h 21456"/>
              <a:gd name="T2" fmla="*/ 19961 w 20547"/>
              <a:gd name="T3" fmla="*/ 0 h 21456"/>
              <a:gd name="T4" fmla="*/ 20506 w 20547"/>
              <a:gd name="T5" fmla="*/ 20295 h 21456"/>
              <a:gd name="T6" fmla="*/ 273 w 20547"/>
              <a:gd name="T7" fmla="*/ 21455 h 21456"/>
              <a:gd name="T8" fmla="*/ 0 w 20547"/>
              <a:gd name="T9" fmla="*/ 0 h 21456"/>
              <a:gd name="T10" fmla="*/ 0 w 20547"/>
              <a:gd name="T11" fmla="*/ 0 h 214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0547" h="21456">
                <a:moveTo>
                  <a:pt x="0" y="0"/>
                </a:moveTo>
                <a:lnTo>
                  <a:pt x="19961" y="0"/>
                </a:lnTo>
                <a:cubicBezTo>
                  <a:pt x="19961" y="0"/>
                  <a:pt x="19413" y="19425"/>
                  <a:pt x="20506" y="20295"/>
                </a:cubicBezTo>
                <a:cubicBezTo>
                  <a:pt x="21600" y="21165"/>
                  <a:pt x="410" y="21310"/>
                  <a:pt x="273" y="21455"/>
                </a:cubicBezTo>
                <a:cubicBezTo>
                  <a:pt x="137" y="21600"/>
                  <a:pt x="0" y="0"/>
                  <a:pt x="0" y="0"/>
                </a:cubicBezTo>
                <a:close/>
                <a:moveTo>
                  <a:pt x="0" y="0"/>
                </a:moveTo>
              </a:path>
            </a:pathLst>
          </a:custGeom>
          <a:solidFill>
            <a:schemeClr val="tx2">
              <a:lumMod val="75000"/>
            </a:schemeClr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25400" dist="38099" dir="2700000" algn="ctr" rotWithShape="0">
              <a:schemeClr val="bg2">
                <a:alpha val="32999"/>
              </a:schemeClr>
            </a:outerShdw>
          </a:effectLst>
        </p:spPr>
        <p:txBody>
          <a:bodyPr lIns="0" tIns="0" rIns="0" bIns="0" anchor="ctr" anchorCtr="0"/>
          <a:p>
            <a:pPr algn="ctr"/>
            <a:r>
              <a:rPr lang="zh-CN" altLang="en-US" sz="1600">
                <a:solidFill>
                  <a:schemeClr val="bg1"/>
                </a:solidFill>
              </a:rPr>
              <a:t>操作方便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10" name="Freeform 7"/>
          <p:cNvSpPr/>
          <p:nvPr/>
        </p:nvSpPr>
        <p:spPr bwMode="auto">
          <a:xfrm>
            <a:off x="3862705" y="3369310"/>
            <a:ext cx="1367155" cy="460375"/>
          </a:xfrm>
          <a:custGeom>
            <a:avLst/>
            <a:gdLst>
              <a:gd name="T0" fmla="*/ 0 w 20547"/>
              <a:gd name="T1" fmla="*/ 0 h 21456"/>
              <a:gd name="T2" fmla="*/ 19961 w 20547"/>
              <a:gd name="T3" fmla="*/ 0 h 21456"/>
              <a:gd name="T4" fmla="*/ 20506 w 20547"/>
              <a:gd name="T5" fmla="*/ 20295 h 21456"/>
              <a:gd name="T6" fmla="*/ 273 w 20547"/>
              <a:gd name="T7" fmla="*/ 21455 h 21456"/>
              <a:gd name="T8" fmla="*/ 0 w 20547"/>
              <a:gd name="T9" fmla="*/ 0 h 21456"/>
              <a:gd name="T10" fmla="*/ 0 w 20547"/>
              <a:gd name="T11" fmla="*/ 0 h 214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0547" h="21456">
                <a:moveTo>
                  <a:pt x="0" y="0"/>
                </a:moveTo>
                <a:lnTo>
                  <a:pt x="19961" y="0"/>
                </a:lnTo>
                <a:cubicBezTo>
                  <a:pt x="19961" y="0"/>
                  <a:pt x="19413" y="19425"/>
                  <a:pt x="20506" y="20295"/>
                </a:cubicBezTo>
                <a:cubicBezTo>
                  <a:pt x="21600" y="21165"/>
                  <a:pt x="410" y="21310"/>
                  <a:pt x="273" y="21455"/>
                </a:cubicBezTo>
                <a:cubicBezTo>
                  <a:pt x="137" y="21600"/>
                  <a:pt x="0" y="0"/>
                  <a:pt x="0" y="0"/>
                </a:cubicBezTo>
                <a:close/>
                <a:moveTo>
                  <a:pt x="0" y="0"/>
                </a:moveTo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25400" dist="38099" dir="2700000" algn="ctr" rotWithShape="0">
              <a:schemeClr val="bg2">
                <a:alpha val="32999"/>
              </a:schemeClr>
            </a:outerShdw>
          </a:effectLst>
        </p:spPr>
        <p:txBody>
          <a:bodyPr lIns="0" tIns="0" rIns="0" bIns="0" anchor="ctr" anchorCtr="0"/>
          <a:p>
            <a:pPr algn="ctr"/>
            <a:r>
              <a:rPr lang="zh-CN" altLang="en-US" sz="1600"/>
              <a:t>操作顺畅</a:t>
            </a:r>
            <a:endParaRPr lang="zh-CN" altLang="en-US" sz="1600"/>
          </a:p>
        </p:txBody>
      </p:sp>
      <p:sp>
        <p:nvSpPr>
          <p:cNvPr id="14" name="Freeform 7"/>
          <p:cNvSpPr/>
          <p:nvPr/>
        </p:nvSpPr>
        <p:spPr bwMode="auto">
          <a:xfrm>
            <a:off x="5756275" y="2712085"/>
            <a:ext cx="3070225" cy="460375"/>
          </a:xfrm>
          <a:custGeom>
            <a:avLst/>
            <a:gdLst>
              <a:gd name="T0" fmla="*/ 0 w 20547"/>
              <a:gd name="T1" fmla="*/ 0 h 21456"/>
              <a:gd name="T2" fmla="*/ 19961 w 20547"/>
              <a:gd name="T3" fmla="*/ 0 h 21456"/>
              <a:gd name="T4" fmla="*/ 20506 w 20547"/>
              <a:gd name="T5" fmla="*/ 20295 h 21456"/>
              <a:gd name="T6" fmla="*/ 273 w 20547"/>
              <a:gd name="T7" fmla="*/ 21455 h 21456"/>
              <a:gd name="T8" fmla="*/ 0 w 20547"/>
              <a:gd name="T9" fmla="*/ 0 h 21456"/>
              <a:gd name="T10" fmla="*/ 0 w 20547"/>
              <a:gd name="T11" fmla="*/ 0 h 214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0547" h="21456">
                <a:moveTo>
                  <a:pt x="0" y="0"/>
                </a:moveTo>
                <a:lnTo>
                  <a:pt x="19961" y="0"/>
                </a:lnTo>
                <a:cubicBezTo>
                  <a:pt x="19961" y="0"/>
                  <a:pt x="19413" y="19425"/>
                  <a:pt x="20506" y="20295"/>
                </a:cubicBezTo>
                <a:cubicBezTo>
                  <a:pt x="21600" y="21165"/>
                  <a:pt x="410" y="21310"/>
                  <a:pt x="273" y="21455"/>
                </a:cubicBezTo>
                <a:cubicBezTo>
                  <a:pt x="137" y="21600"/>
                  <a:pt x="0" y="0"/>
                  <a:pt x="0" y="0"/>
                </a:cubicBezTo>
                <a:close/>
                <a:moveTo>
                  <a:pt x="0" y="0"/>
                </a:moveTo>
              </a:path>
            </a:pathLst>
          </a:custGeom>
          <a:solidFill>
            <a:schemeClr val="tx2">
              <a:lumMod val="75000"/>
            </a:schemeClr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25400" dist="38099" dir="2700000" algn="ctr" rotWithShape="0">
              <a:schemeClr val="bg2">
                <a:alpha val="32999"/>
              </a:schemeClr>
            </a:outerShdw>
          </a:effectLst>
        </p:spPr>
        <p:txBody>
          <a:bodyPr lIns="0" tIns="0" rIns="0" bIns="0" anchor="ctr" anchorCtr="0"/>
          <a:p>
            <a:pPr algn="ctr"/>
            <a:r>
              <a:rPr lang="zh-CN" altLang="en-US" sz="1600">
                <a:solidFill>
                  <a:schemeClr val="bg1"/>
                </a:solidFill>
                <a:sym typeface="+mn-ea"/>
              </a:rPr>
              <a:t>两台电脑的操作和一台一样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</p:txBody>
      </p:sp>
      <p:sp>
        <p:nvSpPr>
          <p:cNvPr id="20" name="Freeform 7"/>
          <p:cNvSpPr/>
          <p:nvPr/>
        </p:nvSpPr>
        <p:spPr bwMode="auto">
          <a:xfrm>
            <a:off x="5454650" y="3369310"/>
            <a:ext cx="3673475" cy="460375"/>
          </a:xfrm>
          <a:custGeom>
            <a:avLst/>
            <a:gdLst>
              <a:gd name="T0" fmla="*/ 0 w 20547"/>
              <a:gd name="T1" fmla="*/ 0 h 21456"/>
              <a:gd name="T2" fmla="*/ 19961 w 20547"/>
              <a:gd name="T3" fmla="*/ 0 h 21456"/>
              <a:gd name="T4" fmla="*/ 20506 w 20547"/>
              <a:gd name="T5" fmla="*/ 20295 h 21456"/>
              <a:gd name="T6" fmla="*/ 273 w 20547"/>
              <a:gd name="T7" fmla="*/ 21455 h 21456"/>
              <a:gd name="T8" fmla="*/ 0 w 20547"/>
              <a:gd name="T9" fmla="*/ 0 h 21456"/>
              <a:gd name="T10" fmla="*/ 0 w 20547"/>
              <a:gd name="T11" fmla="*/ 0 h 214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0547" h="21456">
                <a:moveTo>
                  <a:pt x="0" y="0"/>
                </a:moveTo>
                <a:lnTo>
                  <a:pt x="19961" y="0"/>
                </a:lnTo>
                <a:cubicBezTo>
                  <a:pt x="19961" y="0"/>
                  <a:pt x="19413" y="19425"/>
                  <a:pt x="20506" y="20295"/>
                </a:cubicBezTo>
                <a:cubicBezTo>
                  <a:pt x="21600" y="21165"/>
                  <a:pt x="410" y="21310"/>
                  <a:pt x="273" y="21455"/>
                </a:cubicBezTo>
                <a:cubicBezTo>
                  <a:pt x="137" y="21600"/>
                  <a:pt x="0" y="0"/>
                  <a:pt x="0" y="0"/>
                </a:cubicBezTo>
                <a:close/>
                <a:moveTo>
                  <a:pt x="0" y="0"/>
                </a:moveTo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25400" dist="38099" dir="2700000" algn="ctr" rotWithShape="0">
              <a:schemeClr val="bg2">
                <a:alpha val="32999"/>
              </a:schemeClr>
            </a:outerShdw>
          </a:effectLst>
        </p:spPr>
        <p:txBody>
          <a:bodyPr lIns="0" tIns="0" rIns="0" bIns="0" anchor="ctr" anchorCtr="0"/>
          <a:p>
            <a:pPr algn="ctr"/>
            <a:r>
              <a:rPr lang="zh-CN" altLang="en-US" sz="1600"/>
              <a:t>只用一个显示器，闲置另一台主机</a:t>
            </a:r>
            <a:endParaRPr lang="zh-CN" altLang="en-US" sz="1600"/>
          </a:p>
        </p:txBody>
      </p:sp>
      <p:sp>
        <p:nvSpPr>
          <p:cNvPr id="21" name="Freeform 7"/>
          <p:cNvSpPr/>
          <p:nvPr/>
        </p:nvSpPr>
        <p:spPr bwMode="auto">
          <a:xfrm>
            <a:off x="3701415" y="4034155"/>
            <a:ext cx="1802130" cy="460375"/>
          </a:xfrm>
          <a:custGeom>
            <a:avLst/>
            <a:gdLst>
              <a:gd name="T0" fmla="*/ 0 w 20547"/>
              <a:gd name="T1" fmla="*/ 0 h 21456"/>
              <a:gd name="T2" fmla="*/ 19961 w 20547"/>
              <a:gd name="T3" fmla="*/ 0 h 21456"/>
              <a:gd name="T4" fmla="*/ 20506 w 20547"/>
              <a:gd name="T5" fmla="*/ 20295 h 21456"/>
              <a:gd name="T6" fmla="*/ 273 w 20547"/>
              <a:gd name="T7" fmla="*/ 21455 h 21456"/>
              <a:gd name="T8" fmla="*/ 0 w 20547"/>
              <a:gd name="T9" fmla="*/ 0 h 21456"/>
              <a:gd name="T10" fmla="*/ 0 w 20547"/>
              <a:gd name="T11" fmla="*/ 0 h 214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0547" h="21456">
                <a:moveTo>
                  <a:pt x="0" y="0"/>
                </a:moveTo>
                <a:lnTo>
                  <a:pt x="19961" y="0"/>
                </a:lnTo>
                <a:cubicBezTo>
                  <a:pt x="19961" y="0"/>
                  <a:pt x="19413" y="19425"/>
                  <a:pt x="20506" y="20295"/>
                </a:cubicBezTo>
                <a:cubicBezTo>
                  <a:pt x="21600" y="21165"/>
                  <a:pt x="410" y="21310"/>
                  <a:pt x="273" y="21455"/>
                </a:cubicBezTo>
                <a:cubicBezTo>
                  <a:pt x="137" y="21600"/>
                  <a:pt x="0" y="0"/>
                  <a:pt x="0" y="0"/>
                </a:cubicBezTo>
                <a:close/>
                <a:moveTo>
                  <a:pt x="0" y="0"/>
                </a:moveTo>
              </a:path>
            </a:pathLst>
          </a:custGeom>
          <a:solidFill>
            <a:schemeClr val="tx2">
              <a:lumMod val="75000"/>
            </a:schemeClr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25400" dist="38099" dir="2700000" algn="ctr" rotWithShape="0">
              <a:schemeClr val="bg2">
                <a:alpha val="32999"/>
              </a:schemeClr>
            </a:outerShdw>
          </a:effectLst>
        </p:spPr>
        <p:txBody>
          <a:bodyPr lIns="0" tIns="0" rIns="0" bIns="0" anchor="ctr" anchorCtr="0"/>
          <a:p>
            <a:pPr algn="ctr"/>
            <a:r>
              <a:rPr lang="zh-CN" altLang="en-US" sz="1600">
                <a:solidFill>
                  <a:schemeClr val="bg1"/>
                </a:solidFill>
              </a:rPr>
              <a:t>同时用上两台主机</a:t>
            </a:r>
            <a:endParaRPr lang="zh-CN" altLang="en-US" sz="16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33"/>
          <p:cNvSpPr/>
          <p:nvPr/>
        </p:nvSpPr>
        <p:spPr bwMode="auto">
          <a:xfrm>
            <a:off x="1645427" y="2291727"/>
            <a:ext cx="1114085" cy="311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l" eaLnBrk="1" hangingPunct="1"/>
            <a:r>
              <a:rPr lang="zh-CN" altLang="en-US" sz="2025" dirty="0" smtClean="0">
                <a:solidFill>
                  <a:schemeClr val="tx1"/>
                </a:solidFill>
                <a:latin typeface="Century Gothic" panose="020B0502020202020204" pitchFamily="34" charset="0"/>
                <a:cs typeface="Helvetica" pitchFamily="2" charset="0"/>
                <a:sym typeface="Helvetica" pitchFamily="2" charset="0"/>
              </a:rPr>
              <a:t>用户属性</a:t>
            </a:r>
            <a:endParaRPr lang="en-US" altLang="en-US" sz="2025" dirty="0">
              <a:solidFill>
                <a:schemeClr val="tx1"/>
              </a:solidFill>
              <a:latin typeface="Century Gothic" panose="020B0502020202020204" pitchFamily="34" charset="0"/>
              <a:cs typeface="Helvetica" pitchFamily="2" charset="0"/>
              <a:sym typeface="Helvetica" pitchFamily="2" charset="0"/>
            </a:endParaRPr>
          </a:p>
        </p:txBody>
      </p:sp>
      <p:sp>
        <p:nvSpPr>
          <p:cNvPr id="175107" name="Rectangle 34"/>
          <p:cNvSpPr/>
          <p:nvPr/>
        </p:nvSpPr>
        <p:spPr bwMode="auto">
          <a:xfrm>
            <a:off x="4088419" y="2272077"/>
            <a:ext cx="817380" cy="311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l" eaLnBrk="1" hangingPunct="1"/>
            <a:r>
              <a:rPr lang="zh-CN" altLang="en-US" sz="2025" dirty="0" smtClean="0">
                <a:solidFill>
                  <a:schemeClr val="tx1"/>
                </a:solidFill>
                <a:latin typeface="Century Gothic" panose="020B0502020202020204" pitchFamily="34" charset="0"/>
                <a:cs typeface="Helvetica" pitchFamily="2" charset="0"/>
                <a:sym typeface="Helvetica" pitchFamily="2" charset="0"/>
              </a:rPr>
              <a:t>需求</a:t>
            </a:r>
            <a:endParaRPr lang="en-US" altLang="en-US" sz="2025" dirty="0">
              <a:solidFill>
                <a:schemeClr val="tx1"/>
              </a:solidFill>
              <a:latin typeface="Century Gothic" panose="020B0502020202020204" pitchFamily="34" charset="0"/>
              <a:cs typeface="Helvetica" pitchFamily="2" charset="0"/>
              <a:sym typeface="Helvetica" pitchFamily="2" charset="0"/>
            </a:endParaRPr>
          </a:p>
        </p:txBody>
      </p:sp>
      <p:sp>
        <p:nvSpPr>
          <p:cNvPr id="175108" name="Rectangle 35"/>
          <p:cNvSpPr/>
          <p:nvPr/>
        </p:nvSpPr>
        <p:spPr bwMode="auto">
          <a:xfrm>
            <a:off x="6634345" y="2291460"/>
            <a:ext cx="1043204" cy="311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l" eaLnBrk="1" hangingPunct="1"/>
            <a:r>
              <a:rPr lang="zh-CN" altLang="en-US" sz="2025" dirty="0" smtClean="0">
                <a:solidFill>
                  <a:schemeClr val="tx1"/>
                </a:solidFill>
                <a:latin typeface="Century Gothic" panose="020B0502020202020204" pitchFamily="34" charset="0"/>
                <a:cs typeface="Helvetica" pitchFamily="2" charset="0"/>
                <a:sym typeface="Helvetica" pitchFamily="2" charset="0"/>
              </a:rPr>
              <a:t>见解</a:t>
            </a:r>
            <a:endParaRPr lang="en-US" altLang="en-US" sz="2025" dirty="0">
              <a:solidFill>
                <a:schemeClr val="tx1"/>
              </a:solidFill>
              <a:latin typeface="Century Gothic" panose="020B0502020202020204" pitchFamily="34" charset="0"/>
              <a:cs typeface="Helvetica" pitchFamily="2" charset="0"/>
              <a:sym typeface="Helvetica" pitchFamily="2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z="450"/>
              <a:t>2018/10/01</a:t>
            </a:r>
            <a:endParaRPr lang="en-US" sz="45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450"/>
              <a:t>dt+UX: Design Thinking for User Experience Design, Prototyping &amp; Evaluation</a:t>
            </a:r>
            <a:endParaRPr lang="en-US" sz="4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9DCA-4B18-234C-AD4E-11144FC20355}" type="slidenum">
              <a:rPr lang="en-US" sz="450" smtClean="0"/>
            </a:fld>
            <a:endParaRPr lang="en-US" sz="450"/>
          </a:p>
        </p:txBody>
      </p:sp>
      <p:sp>
        <p:nvSpPr>
          <p:cNvPr id="26" name="矩形 25"/>
          <p:cNvSpPr/>
          <p:nvPr>
            <p:custDataLst>
              <p:tags r:id="rId1"/>
            </p:custDataLst>
          </p:nvPr>
        </p:nvSpPr>
        <p:spPr>
          <a:xfrm>
            <a:off x="257175" y="1057275"/>
            <a:ext cx="2228850" cy="419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500" b="1" strike="noStrike" noProof="1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矩形 26"/>
          <p:cNvSpPr/>
          <p:nvPr>
            <p:custDataLst>
              <p:tags r:id="rId2"/>
            </p:custDataLst>
          </p:nvPr>
        </p:nvSpPr>
        <p:spPr>
          <a:xfrm>
            <a:off x="2578100" y="1057275"/>
            <a:ext cx="6296025" cy="409575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  <p:sp>
        <p:nvSpPr>
          <p:cNvPr id="30" name="文本框 29"/>
          <p:cNvSpPr txBox="1"/>
          <p:nvPr>
            <p:custDataLst>
              <p:tags r:id="rId3"/>
            </p:custDataLst>
          </p:nvPr>
        </p:nvSpPr>
        <p:spPr>
          <a:xfrm>
            <a:off x="2625725" y="1122363"/>
            <a:ext cx="6200775" cy="279400"/>
          </a:xfrm>
          <a:prstGeom prst="rect">
            <a:avLst/>
          </a:prstGeom>
        </p:spPr>
        <p:txBody>
          <a:bodyPr wrap="square" lIns="67500" tIns="35100" rIns="67500" bIns="35100" anchor="ctr">
            <a:noAutofit/>
          </a:bodyPr>
          <a:lstStyle>
            <a:defPPr>
              <a:defRPr lang="zh-CN"/>
            </a:defPPr>
            <a:lvl1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400">
                <a:ea typeface="黑体" panose="02010609060101010101" charset="-122"/>
                <a:cs typeface="Arial" panose="020B0604020202020204" pitchFamily="34" charset="0"/>
              </a:defRPr>
            </a:lvl1pPr>
          </a:lstStyle>
          <a:p>
            <a:pPr algn="l" eaLnBrk="1" hangingPunct="1"/>
            <a:r>
              <a:rPr lang="zh-CN" altLang="en-US" sz="1600" dirty="0" smtClean="0">
                <a:latin typeface="Helvetica Light"/>
                <a:sym typeface="Neutra Text TF-Bold" charset="0"/>
              </a:rPr>
              <a:t>结合</a:t>
            </a:r>
            <a:r>
              <a:rPr lang="zh-CN" altLang="en-US" sz="1600" dirty="0">
                <a:latin typeface="Helvetica Light"/>
                <a:sym typeface="Neutra Text TF-Bold" charset="0"/>
              </a:rPr>
              <a:t>起来创造一个观点</a:t>
            </a:r>
            <a:endParaRPr lang="zh-CN" altLang="en-US" sz="1600" strike="noStrike" noProof="1"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>
            <p:custDataLst>
              <p:tags r:id="rId4"/>
            </p:custDataLst>
          </p:nvPr>
        </p:nvSpPr>
        <p:spPr>
          <a:xfrm>
            <a:off x="257175" y="1057275"/>
            <a:ext cx="2228850" cy="419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" tIns="35100" rIns="67500" bIns="35100" rtlCol="0" anchor="ctr">
            <a:noAutofit/>
          </a:bodyPr>
          <a:lstStyle>
            <a:defPPr>
              <a:defRPr lang="zh-CN"/>
            </a:defPPr>
            <a:lvl1pPr algn="ctr">
              <a:defRPr sz="2000" b="1">
                <a:solidFill>
                  <a:srgbClr val="262626"/>
                </a:solidFill>
                <a:latin typeface="+mj-lt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fontAlgn="base"/>
            <a:r>
              <a:rPr lang="zh-CN" altLang="en-US" strike="noStrike" noProof="1">
                <a:ea typeface="+mj-ea"/>
                <a:cs typeface="+mj-cs"/>
              </a:rPr>
              <a:t>第三步</a:t>
            </a:r>
            <a:endParaRPr lang="zh-CN" altLang="en-US" strike="noStrike" noProof="1">
              <a:ea typeface="+mj-ea"/>
              <a:cs typeface="+mj-cs"/>
            </a:endParaRPr>
          </a:p>
        </p:txBody>
      </p:sp>
      <p:sp>
        <p:nvSpPr>
          <p:cNvPr id="69" name="Rectangle 78"/>
          <p:cNvSpPr/>
          <p:nvPr/>
        </p:nvSpPr>
        <p:spPr bwMode="auto">
          <a:xfrm rot="-2305083">
            <a:off x="3218601" y="4954957"/>
            <a:ext cx="1562100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l" eaLnBrk="1" hangingPunct="1"/>
            <a:r>
              <a:rPr lang="en-US" altLang="en-US" sz="1800" dirty="0" smtClean="0">
                <a:solidFill>
                  <a:schemeClr val="tx1"/>
                </a:solidFill>
                <a:latin typeface="Century Gothic" panose="020B0502020202020204" pitchFamily="34" charset="0"/>
                <a:sym typeface="Neutra Display-Drafting" charset="0"/>
              </a:rPr>
              <a:t>…</a:t>
            </a:r>
            <a:r>
              <a:rPr lang="zh-CN" altLang="en-US" sz="1800" dirty="0" smtClean="0">
                <a:solidFill>
                  <a:schemeClr val="tx1"/>
                </a:solidFill>
                <a:latin typeface="Century Gothic" panose="020B0502020202020204" pitchFamily="34" charset="0"/>
                <a:sym typeface="Neutra Display-Drafting" charset="0"/>
              </a:rPr>
              <a:t>惊喜的发现</a:t>
            </a:r>
            <a:r>
              <a:rPr lang="en-US" altLang="en-US" sz="1800" dirty="0" smtClean="0">
                <a:solidFill>
                  <a:schemeClr val="tx1"/>
                </a:solidFill>
                <a:latin typeface="Century Gothic" panose="020B0502020202020204" pitchFamily="34" charset="0"/>
                <a:sym typeface="Neutra Display-Drafting" charset="0"/>
              </a:rPr>
              <a:t>...</a:t>
            </a:r>
            <a:endParaRPr lang="en-US" altLang="en-US" sz="1200" dirty="0">
              <a:solidFill>
                <a:schemeClr val="tx1"/>
              </a:solidFill>
              <a:latin typeface="Century Gothic" panose="020B0502020202020204" pitchFamily="34" charset="0"/>
              <a:sym typeface="Neutra Display-Drafting" charset="0"/>
            </a:endParaRPr>
          </a:p>
        </p:txBody>
      </p:sp>
      <p:sp>
        <p:nvSpPr>
          <p:cNvPr id="70" name="Rectangle 79"/>
          <p:cNvSpPr/>
          <p:nvPr/>
        </p:nvSpPr>
        <p:spPr bwMode="auto">
          <a:xfrm rot="-2305083">
            <a:off x="5268927" y="5068134"/>
            <a:ext cx="914400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en-US" sz="1800" dirty="0" smtClean="0">
                <a:solidFill>
                  <a:schemeClr val="tx1"/>
                </a:solidFill>
                <a:latin typeface="Century Gothic" panose="020B0502020202020204" pitchFamily="34" charset="0"/>
                <a:sym typeface="Neutra Display-Drafting" charset="0"/>
              </a:rPr>
              <a:t>…</a:t>
            </a:r>
            <a:r>
              <a:rPr lang="zh-CN" altLang="en-US" sz="1800" dirty="0" smtClean="0">
                <a:solidFill>
                  <a:schemeClr val="tx1"/>
                </a:solidFill>
                <a:latin typeface="Century Gothic" panose="020B0502020202020204" pitchFamily="34" charset="0"/>
                <a:sym typeface="Neutra Display-Drafting" charset="0"/>
              </a:rPr>
              <a:t>改变</a:t>
            </a:r>
            <a:r>
              <a:rPr lang="en-US" altLang="en-US" sz="1800" dirty="0" smtClean="0">
                <a:solidFill>
                  <a:schemeClr val="tx1"/>
                </a:solidFill>
                <a:latin typeface="Century Gothic" panose="020B0502020202020204" pitchFamily="34" charset="0"/>
                <a:sym typeface="Neutra Display-Drafting" charset="0"/>
              </a:rPr>
              <a:t>…</a:t>
            </a:r>
            <a:endParaRPr lang="en-US" altLang="en-US" sz="1800" dirty="0">
              <a:solidFill>
                <a:schemeClr val="tx1"/>
              </a:solidFill>
              <a:latin typeface="Century Gothic" panose="020B0502020202020204" pitchFamily="34" charset="0"/>
              <a:sym typeface="Neutra Display-Drafting" charset="0"/>
            </a:endParaRPr>
          </a:p>
        </p:txBody>
      </p:sp>
      <p:sp>
        <p:nvSpPr>
          <p:cNvPr id="5" name="Freeform 7"/>
          <p:cNvSpPr/>
          <p:nvPr/>
        </p:nvSpPr>
        <p:spPr bwMode="auto">
          <a:xfrm>
            <a:off x="702945" y="2712085"/>
            <a:ext cx="1367155" cy="460375"/>
          </a:xfrm>
          <a:custGeom>
            <a:avLst/>
            <a:gdLst>
              <a:gd name="T0" fmla="*/ 0 w 20547"/>
              <a:gd name="T1" fmla="*/ 0 h 21456"/>
              <a:gd name="T2" fmla="*/ 19961 w 20547"/>
              <a:gd name="T3" fmla="*/ 0 h 21456"/>
              <a:gd name="T4" fmla="*/ 20506 w 20547"/>
              <a:gd name="T5" fmla="*/ 20295 h 21456"/>
              <a:gd name="T6" fmla="*/ 273 w 20547"/>
              <a:gd name="T7" fmla="*/ 21455 h 21456"/>
              <a:gd name="T8" fmla="*/ 0 w 20547"/>
              <a:gd name="T9" fmla="*/ 0 h 21456"/>
              <a:gd name="T10" fmla="*/ 0 w 20547"/>
              <a:gd name="T11" fmla="*/ 0 h 214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0547" h="21456">
                <a:moveTo>
                  <a:pt x="0" y="0"/>
                </a:moveTo>
                <a:lnTo>
                  <a:pt x="19961" y="0"/>
                </a:lnTo>
                <a:cubicBezTo>
                  <a:pt x="19961" y="0"/>
                  <a:pt x="19413" y="19425"/>
                  <a:pt x="20506" y="20295"/>
                </a:cubicBezTo>
                <a:cubicBezTo>
                  <a:pt x="21600" y="21165"/>
                  <a:pt x="410" y="21310"/>
                  <a:pt x="273" y="21455"/>
                </a:cubicBezTo>
                <a:cubicBezTo>
                  <a:pt x="137" y="21600"/>
                  <a:pt x="0" y="0"/>
                  <a:pt x="0" y="0"/>
                </a:cubicBezTo>
                <a:close/>
                <a:moveTo>
                  <a:pt x="0" y="0"/>
                </a:moveTo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25400" dist="38099" dir="2700000" algn="ctr" rotWithShape="0">
              <a:schemeClr val="bg2">
                <a:alpha val="32999"/>
              </a:schemeClr>
            </a:outerShdw>
          </a:effectLst>
        </p:spPr>
        <p:txBody>
          <a:bodyPr lIns="0" tIns="0" rIns="0" bIns="0" anchor="ctr" anchorCtr="0"/>
          <a:p>
            <a:pPr algn="ctr"/>
            <a:r>
              <a:rPr lang="zh-CN" altLang="en-US" sz="1600"/>
              <a:t>男</a:t>
            </a:r>
            <a:endParaRPr lang="zh-CN" altLang="en-US" sz="1600"/>
          </a:p>
        </p:txBody>
      </p:sp>
      <p:sp>
        <p:nvSpPr>
          <p:cNvPr id="6" name="Freeform 7"/>
          <p:cNvSpPr/>
          <p:nvPr/>
        </p:nvSpPr>
        <p:spPr bwMode="auto">
          <a:xfrm>
            <a:off x="2267585" y="2712085"/>
            <a:ext cx="1367155" cy="460375"/>
          </a:xfrm>
          <a:custGeom>
            <a:avLst/>
            <a:gdLst>
              <a:gd name="T0" fmla="*/ 0 w 20547"/>
              <a:gd name="T1" fmla="*/ 0 h 21456"/>
              <a:gd name="T2" fmla="*/ 19961 w 20547"/>
              <a:gd name="T3" fmla="*/ 0 h 21456"/>
              <a:gd name="T4" fmla="*/ 20506 w 20547"/>
              <a:gd name="T5" fmla="*/ 20295 h 21456"/>
              <a:gd name="T6" fmla="*/ 273 w 20547"/>
              <a:gd name="T7" fmla="*/ 21455 h 21456"/>
              <a:gd name="T8" fmla="*/ 0 w 20547"/>
              <a:gd name="T9" fmla="*/ 0 h 21456"/>
              <a:gd name="T10" fmla="*/ 0 w 20547"/>
              <a:gd name="T11" fmla="*/ 0 h 214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0547" h="21456">
                <a:moveTo>
                  <a:pt x="0" y="0"/>
                </a:moveTo>
                <a:lnTo>
                  <a:pt x="19961" y="0"/>
                </a:lnTo>
                <a:cubicBezTo>
                  <a:pt x="19961" y="0"/>
                  <a:pt x="19413" y="19425"/>
                  <a:pt x="20506" y="20295"/>
                </a:cubicBezTo>
                <a:cubicBezTo>
                  <a:pt x="21600" y="21165"/>
                  <a:pt x="410" y="21310"/>
                  <a:pt x="273" y="21455"/>
                </a:cubicBezTo>
                <a:cubicBezTo>
                  <a:pt x="137" y="21600"/>
                  <a:pt x="0" y="0"/>
                  <a:pt x="0" y="0"/>
                </a:cubicBezTo>
                <a:close/>
                <a:moveTo>
                  <a:pt x="0" y="0"/>
                </a:moveTo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25400" dist="38099" dir="2700000" algn="ctr" rotWithShape="0">
              <a:schemeClr val="bg2">
                <a:alpha val="32999"/>
              </a:schemeClr>
            </a:outerShdw>
          </a:effectLst>
        </p:spPr>
        <p:txBody>
          <a:bodyPr lIns="0" tIns="0" rIns="0" bIns="0" anchor="ctr" anchorCtr="0"/>
          <a:p>
            <a:pPr algn="ctr"/>
            <a:r>
              <a:rPr lang="zh-CN" altLang="en-US" sz="1600"/>
              <a:t>软件工程</a:t>
            </a:r>
            <a:endParaRPr lang="zh-CN" altLang="en-US" sz="1600"/>
          </a:p>
        </p:txBody>
      </p:sp>
      <p:sp>
        <p:nvSpPr>
          <p:cNvPr id="7" name="Freeform 7"/>
          <p:cNvSpPr/>
          <p:nvPr/>
        </p:nvSpPr>
        <p:spPr bwMode="auto">
          <a:xfrm>
            <a:off x="412750" y="5138420"/>
            <a:ext cx="2999105" cy="460375"/>
          </a:xfrm>
          <a:custGeom>
            <a:avLst/>
            <a:gdLst>
              <a:gd name="T0" fmla="*/ 0 w 20547"/>
              <a:gd name="T1" fmla="*/ 0 h 21456"/>
              <a:gd name="T2" fmla="*/ 19961 w 20547"/>
              <a:gd name="T3" fmla="*/ 0 h 21456"/>
              <a:gd name="T4" fmla="*/ 20506 w 20547"/>
              <a:gd name="T5" fmla="*/ 20295 h 21456"/>
              <a:gd name="T6" fmla="*/ 273 w 20547"/>
              <a:gd name="T7" fmla="*/ 21455 h 21456"/>
              <a:gd name="T8" fmla="*/ 0 w 20547"/>
              <a:gd name="T9" fmla="*/ 0 h 21456"/>
              <a:gd name="T10" fmla="*/ 0 w 20547"/>
              <a:gd name="T11" fmla="*/ 0 h 214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0547" h="21456">
                <a:moveTo>
                  <a:pt x="0" y="0"/>
                </a:moveTo>
                <a:lnTo>
                  <a:pt x="19961" y="0"/>
                </a:lnTo>
                <a:cubicBezTo>
                  <a:pt x="19961" y="0"/>
                  <a:pt x="19413" y="19425"/>
                  <a:pt x="20506" y="20295"/>
                </a:cubicBezTo>
                <a:cubicBezTo>
                  <a:pt x="21600" y="21165"/>
                  <a:pt x="410" y="21310"/>
                  <a:pt x="273" y="21455"/>
                </a:cubicBezTo>
                <a:cubicBezTo>
                  <a:pt x="137" y="21600"/>
                  <a:pt x="0" y="0"/>
                  <a:pt x="0" y="0"/>
                </a:cubicBezTo>
                <a:close/>
                <a:moveTo>
                  <a:pt x="0" y="0"/>
                </a:moveTo>
              </a:path>
            </a:pathLst>
          </a:custGeom>
          <a:solidFill>
            <a:schemeClr val="tx2">
              <a:lumMod val="75000"/>
            </a:schemeClr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25400" dist="38099" dir="2700000" algn="ctr" rotWithShape="0">
              <a:schemeClr val="bg2">
                <a:alpha val="32999"/>
              </a:schemeClr>
            </a:outerShdw>
          </a:effectLst>
        </p:spPr>
        <p:txBody>
          <a:bodyPr lIns="0" tIns="0" rIns="0" bIns="0" anchor="ctr" anchorCtr="0"/>
          <a:p>
            <a:pPr algn="ctr"/>
            <a:r>
              <a:rPr lang="zh-CN" altLang="en-US" sz="1600">
                <a:solidFill>
                  <a:schemeClr val="bg1"/>
                </a:solidFill>
              </a:rPr>
              <a:t>平时用两台电脑办公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9" name="Freeform 7"/>
          <p:cNvSpPr/>
          <p:nvPr/>
        </p:nvSpPr>
        <p:spPr bwMode="auto">
          <a:xfrm>
            <a:off x="4087495" y="5138420"/>
            <a:ext cx="1367155" cy="460375"/>
          </a:xfrm>
          <a:custGeom>
            <a:avLst/>
            <a:gdLst>
              <a:gd name="T0" fmla="*/ 0 w 20547"/>
              <a:gd name="T1" fmla="*/ 0 h 21456"/>
              <a:gd name="T2" fmla="*/ 19961 w 20547"/>
              <a:gd name="T3" fmla="*/ 0 h 21456"/>
              <a:gd name="T4" fmla="*/ 20506 w 20547"/>
              <a:gd name="T5" fmla="*/ 20295 h 21456"/>
              <a:gd name="T6" fmla="*/ 273 w 20547"/>
              <a:gd name="T7" fmla="*/ 21455 h 21456"/>
              <a:gd name="T8" fmla="*/ 0 w 20547"/>
              <a:gd name="T9" fmla="*/ 0 h 21456"/>
              <a:gd name="T10" fmla="*/ 0 w 20547"/>
              <a:gd name="T11" fmla="*/ 0 h 214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0547" h="21456">
                <a:moveTo>
                  <a:pt x="0" y="0"/>
                </a:moveTo>
                <a:lnTo>
                  <a:pt x="19961" y="0"/>
                </a:lnTo>
                <a:cubicBezTo>
                  <a:pt x="19961" y="0"/>
                  <a:pt x="19413" y="19425"/>
                  <a:pt x="20506" y="20295"/>
                </a:cubicBezTo>
                <a:cubicBezTo>
                  <a:pt x="21600" y="21165"/>
                  <a:pt x="410" y="21310"/>
                  <a:pt x="273" y="21455"/>
                </a:cubicBezTo>
                <a:cubicBezTo>
                  <a:pt x="137" y="21600"/>
                  <a:pt x="0" y="0"/>
                  <a:pt x="0" y="0"/>
                </a:cubicBezTo>
                <a:close/>
                <a:moveTo>
                  <a:pt x="0" y="0"/>
                </a:moveTo>
              </a:path>
            </a:pathLst>
          </a:custGeom>
          <a:solidFill>
            <a:schemeClr val="tx2">
              <a:lumMod val="75000"/>
            </a:schemeClr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25400" dist="38099" dir="2700000" algn="ctr" rotWithShape="0">
              <a:schemeClr val="bg2">
                <a:alpha val="32999"/>
              </a:schemeClr>
            </a:outerShdw>
          </a:effectLst>
        </p:spPr>
        <p:txBody>
          <a:bodyPr lIns="0" tIns="0" rIns="0" bIns="0" anchor="ctr" anchorCtr="0"/>
          <a:p>
            <a:pPr algn="ctr"/>
            <a:r>
              <a:rPr lang="zh-CN" altLang="en-US" sz="1600">
                <a:solidFill>
                  <a:schemeClr val="bg1"/>
                </a:solidFill>
              </a:rPr>
              <a:t>操作方便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10" name="Freeform 7"/>
          <p:cNvSpPr/>
          <p:nvPr/>
        </p:nvSpPr>
        <p:spPr bwMode="auto">
          <a:xfrm>
            <a:off x="3862705" y="3369310"/>
            <a:ext cx="1367155" cy="460375"/>
          </a:xfrm>
          <a:custGeom>
            <a:avLst/>
            <a:gdLst>
              <a:gd name="T0" fmla="*/ 0 w 20547"/>
              <a:gd name="T1" fmla="*/ 0 h 21456"/>
              <a:gd name="T2" fmla="*/ 19961 w 20547"/>
              <a:gd name="T3" fmla="*/ 0 h 21456"/>
              <a:gd name="T4" fmla="*/ 20506 w 20547"/>
              <a:gd name="T5" fmla="*/ 20295 h 21456"/>
              <a:gd name="T6" fmla="*/ 273 w 20547"/>
              <a:gd name="T7" fmla="*/ 21455 h 21456"/>
              <a:gd name="T8" fmla="*/ 0 w 20547"/>
              <a:gd name="T9" fmla="*/ 0 h 21456"/>
              <a:gd name="T10" fmla="*/ 0 w 20547"/>
              <a:gd name="T11" fmla="*/ 0 h 214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0547" h="21456">
                <a:moveTo>
                  <a:pt x="0" y="0"/>
                </a:moveTo>
                <a:lnTo>
                  <a:pt x="19961" y="0"/>
                </a:lnTo>
                <a:cubicBezTo>
                  <a:pt x="19961" y="0"/>
                  <a:pt x="19413" y="19425"/>
                  <a:pt x="20506" y="20295"/>
                </a:cubicBezTo>
                <a:cubicBezTo>
                  <a:pt x="21600" y="21165"/>
                  <a:pt x="410" y="21310"/>
                  <a:pt x="273" y="21455"/>
                </a:cubicBezTo>
                <a:cubicBezTo>
                  <a:pt x="137" y="21600"/>
                  <a:pt x="0" y="0"/>
                  <a:pt x="0" y="0"/>
                </a:cubicBezTo>
                <a:close/>
                <a:moveTo>
                  <a:pt x="0" y="0"/>
                </a:moveTo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25400" dist="38099" dir="2700000" algn="ctr" rotWithShape="0">
              <a:schemeClr val="bg2">
                <a:alpha val="32999"/>
              </a:schemeClr>
            </a:outerShdw>
          </a:effectLst>
        </p:spPr>
        <p:txBody>
          <a:bodyPr lIns="0" tIns="0" rIns="0" bIns="0" anchor="ctr" anchorCtr="0"/>
          <a:p>
            <a:pPr algn="ctr"/>
            <a:r>
              <a:rPr lang="zh-CN" altLang="en-US" sz="1600"/>
              <a:t>操作顺畅</a:t>
            </a:r>
            <a:endParaRPr lang="zh-CN" altLang="en-US" sz="1600"/>
          </a:p>
        </p:txBody>
      </p:sp>
      <p:sp>
        <p:nvSpPr>
          <p:cNvPr id="14" name="Freeform 7"/>
          <p:cNvSpPr/>
          <p:nvPr/>
        </p:nvSpPr>
        <p:spPr bwMode="auto">
          <a:xfrm>
            <a:off x="5951855" y="5138420"/>
            <a:ext cx="3070225" cy="460375"/>
          </a:xfrm>
          <a:custGeom>
            <a:avLst/>
            <a:gdLst>
              <a:gd name="T0" fmla="*/ 0 w 20547"/>
              <a:gd name="T1" fmla="*/ 0 h 21456"/>
              <a:gd name="T2" fmla="*/ 19961 w 20547"/>
              <a:gd name="T3" fmla="*/ 0 h 21456"/>
              <a:gd name="T4" fmla="*/ 20506 w 20547"/>
              <a:gd name="T5" fmla="*/ 20295 h 21456"/>
              <a:gd name="T6" fmla="*/ 273 w 20547"/>
              <a:gd name="T7" fmla="*/ 21455 h 21456"/>
              <a:gd name="T8" fmla="*/ 0 w 20547"/>
              <a:gd name="T9" fmla="*/ 0 h 21456"/>
              <a:gd name="T10" fmla="*/ 0 w 20547"/>
              <a:gd name="T11" fmla="*/ 0 h 214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0547" h="21456">
                <a:moveTo>
                  <a:pt x="0" y="0"/>
                </a:moveTo>
                <a:lnTo>
                  <a:pt x="19961" y="0"/>
                </a:lnTo>
                <a:cubicBezTo>
                  <a:pt x="19961" y="0"/>
                  <a:pt x="19413" y="19425"/>
                  <a:pt x="20506" y="20295"/>
                </a:cubicBezTo>
                <a:cubicBezTo>
                  <a:pt x="21600" y="21165"/>
                  <a:pt x="410" y="21310"/>
                  <a:pt x="273" y="21455"/>
                </a:cubicBezTo>
                <a:cubicBezTo>
                  <a:pt x="137" y="21600"/>
                  <a:pt x="0" y="0"/>
                  <a:pt x="0" y="0"/>
                </a:cubicBezTo>
                <a:close/>
                <a:moveTo>
                  <a:pt x="0" y="0"/>
                </a:moveTo>
              </a:path>
            </a:pathLst>
          </a:custGeom>
          <a:solidFill>
            <a:schemeClr val="tx2">
              <a:lumMod val="75000"/>
            </a:schemeClr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25400" dist="38099" dir="2700000" algn="ctr" rotWithShape="0">
              <a:schemeClr val="bg2">
                <a:alpha val="32999"/>
              </a:schemeClr>
            </a:outerShdw>
          </a:effectLst>
        </p:spPr>
        <p:txBody>
          <a:bodyPr lIns="0" tIns="0" rIns="0" bIns="0" anchor="ctr" anchorCtr="0"/>
          <a:p>
            <a:pPr algn="ctr"/>
            <a:r>
              <a:rPr lang="zh-CN" altLang="en-US" sz="1600">
                <a:solidFill>
                  <a:schemeClr val="bg1"/>
                </a:solidFill>
                <a:sym typeface="+mn-ea"/>
              </a:rPr>
              <a:t>两台电脑的操作和一台一样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20" name="Freeform 7"/>
          <p:cNvSpPr/>
          <p:nvPr/>
        </p:nvSpPr>
        <p:spPr bwMode="auto">
          <a:xfrm>
            <a:off x="5454650" y="3369310"/>
            <a:ext cx="3673475" cy="460375"/>
          </a:xfrm>
          <a:custGeom>
            <a:avLst/>
            <a:gdLst>
              <a:gd name="T0" fmla="*/ 0 w 20547"/>
              <a:gd name="T1" fmla="*/ 0 h 21456"/>
              <a:gd name="T2" fmla="*/ 19961 w 20547"/>
              <a:gd name="T3" fmla="*/ 0 h 21456"/>
              <a:gd name="T4" fmla="*/ 20506 w 20547"/>
              <a:gd name="T5" fmla="*/ 20295 h 21456"/>
              <a:gd name="T6" fmla="*/ 273 w 20547"/>
              <a:gd name="T7" fmla="*/ 21455 h 21456"/>
              <a:gd name="T8" fmla="*/ 0 w 20547"/>
              <a:gd name="T9" fmla="*/ 0 h 21456"/>
              <a:gd name="T10" fmla="*/ 0 w 20547"/>
              <a:gd name="T11" fmla="*/ 0 h 214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0547" h="21456">
                <a:moveTo>
                  <a:pt x="0" y="0"/>
                </a:moveTo>
                <a:lnTo>
                  <a:pt x="19961" y="0"/>
                </a:lnTo>
                <a:cubicBezTo>
                  <a:pt x="19961" y="0"/>
                  <a:pt x="19413" y="19425"/>
                  <a:pt x="20506" y="20295"/>
                </a:cubicBezTo>
                <a:cubicBezTo>
                  <a:pt x="21600" y="21165"/>
                  <a:pt x="410" y="21310"/>
                  <a:pt x="273" y="21455"/>
                </a:cubicBezTo>
                <a:cubicBezTo>
                  <a:pt x="137" y="21600"/>
                  <a:pt x="0" y="0"/>
                  <a:pt x="0" y="0"/>
                </a:cubicBezTo>
                <a:close/>
                <a:moveTo>
                  <a:pt x="0" y="0"/>
                </a:moveTo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25400" dist="38099" dir="2700000" algn="ctr" rotWithShape="0">
              <a:schemeClr val="bg2">
                <a:alpha val="32999"/>
              </a:schemeClr>
            </a:outerShdw>
          </a:effectLst>
        </p:spPr>
        <p:txBody>
          <a:bodyPr lIns="0" tIns="0" rIns="0" bIns="0" anchor="ctr" anchorCtr="0"/>
          <a:p>
            <a:pPr algn="ctr"/>
            <a:r>
              <a:rPr lang="zh-CN" altLang="en-US" sz="1600"/>
              <a:t>只用一个显示器，闲置另一台主机</a:t>
            </a:r>
            <a:endParaRPr lang="zh-CN" altLang="en-US" sz="1600"/>
          </a:p>
        </p:txBody>
      </p:sp>
      <p:sp>
        <p:nvSpPr>
          <p:cNvPr id="21" name="Freeform 7"/>
          <p:cNvSpPr/>
          <p:nvPr/>
        </p:nvSpPr>
        <p:spPr bwMode="auto">
          <a:xfrm>
            <a:off x="3923030" y="5791200"/>
            <a:ext cx="1802130" cy="460375"/>
          </a:xfrm>
          <a:custGeom>
            <a:avLst/>
            <a:gdLst>
              <a:gd name="T0" fmla="*/ 0 w 20547"/>
              <a:gd name="T1" fmla="*/ 0 h 21456"/>
              <a:gd name="T2" fmla="*/ 19961 w 20547"/>
              <a:gd name="T3" fmla="*/ 0 h 21456"/>
              <a:gd name="T4" fmla="*/ 20506 w 20547"/>
              <a:gd name="T5" fmla="*/ 20295 h 21456"/>
              <a:gd name="T6" fmla="*/ 273 w 20547"/>
              <a:gd name="T7" fmla="*/ 21455 h 21456"/>
              <a:gd name="T8" fmla="*/ 0 w 20547"/>
              <a:gd name="T9" fmla="*/ 0 h 21456"/>
              <a:gd name="T10" fmla="*/ 0 w 20547"/>
              <a:gd name="T11" fmla="*/ 0 h 2145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0547" h="21456">
                <a:moveTo>
                  <a:pt x="0" y="0"/>
                </a:moveTo>
                <a:lnTo>
                  <a:pt x="19961" y="0"/>
                </a:lnTo>
                <a:cubicBezTo>
                  <a:pt x="19961" y="0"/>
                  <a:pt x="19413" y="19425"/>
                  <a:pt x="20506" y="20295"/>
                </a:cubicBezTo>
                <a:cubicBezTo>
                  <a:pt x="21600" y="21165"/>
                  <a:pt x="410" y="21310"/>
                  <a:pt x="273" y="21455"/>
                </a:cubicBezTo>
                <a:cubicBezTo>
                  <a:pt x="137" y="21600"/>
                  <a:pt x="0" y="0"/>
                  <a:pt x="0" y="0"/>
                </a:cubicBezTo>
                <a:close/>
                <a:moveTo>
                  <a:pt x="0" y="0"/>
                </a:moveTo>
              </a:path>
            </a:pathLst>
          </a:custGeom>
          <a:solidFill>
            <a:schemeClr val="tx2">
              <a:lumMod val="75000"/>
            </a:schemeClr>
          </a:solidFill>
          <a:ln w="381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25400" dist="38099" dir="2700000" algn="ctr" rotWithShape="0">
              <a:schemeClr val="bg2">
                <a:alpha val="32999"/>
              </a:schemeClr>
            </a:outerShdw>
          </a:effectLst>
        </p:spPr>
        <p:txBody>
          <a:bodyPr lIns="0" tIns="0" rIns="0" bIns="0" anchor="ctr" anchorCtr="0"/>
          <a:p>
            <a:pPr algn="ctr"/>
            <a:r>
              <a:rPr lang="zh-CN" altLang="en-US" sz="1600">
                <a:solidFill>
                  <a:schemeClr val="bg1"/>
                </a:solidFill>
              </a:rPr>
              <a:t>同时用上两台主机</a:t>
            </a:r>
            <a:endParaRPr lang="zh-CN" altLang="en-US" sz="16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椭圆 10"/>
          <p:cNvSpPr/>
          <p:nvPr>
            <p:custDataLst>
              <p:tags r:id="rId1"/>
            </p:custDataLst>
          </p:nvPr>
        </p:nvSpPr>
        <p:spPr>
          <a:xfrm>
            <a:off x="750888" y="2724150"/>
            <a:ext cx="1981200" cy="1981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  <p:sp>
        <p:nvSpPr>
          <p:cNvPr id="10" name="椭圆 9"/>
          <p:cNvSpPr/>
          <p:nvPr>
            <p:custDataLst>
              <p:tags r:id="rId2"/>
            </p:custDataLst>
          </p:nvPr>
        </p:nvSpPr>
        <p:spPr>
          <a:xfrm>
            <a:off x="2020888" y="2724150"/>
            <a:ext cx="1981200" cy="1981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 dirty="0"/>
          </a:p>
        </p:txBody>
      </p:sp>
      <p:sp>
        <p:nvSpPr>
          <p:cNvPr id="12" name="Shape 3708"/>
          <p:cNvSpPr/>
          <p:nvPr>
            <p:custDataLst>
              <p:tags r:id="rId3"/>
            </p:custDataLst>
          </p:nvPr>
        </p:nvSpPr>
        <p:spPr>
          <a:xfrm>
            <a:off x="1481138" y="3461385"/>
            <a:ext cx="280988" cy="514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836"/>
                </a:moveTo>
                <a:lnTo>
                  <a:pt x="16200" y="8836"/>
                </a:lnTo>
                <a:lnTo>
                  <a:pt x="16200" y="11782"/>
                </a:lnTo>
                <a:cubicBezTo>
                  <a:pt x="16200" y="13409"/>
                  <a:pt x="13782" y="14727"/>
                  <a:pt x="10800" y="14727"/>
                </a:cubicBezTo>
                <a:cubicBezTo>
                  <a:pt x="7818" y="14727"/>
                  <a:pt x="5400" y="13409"/>
                  <a:pt x="5400" y="11782"/>
                </a:cubicBezTo>
                <a:cubicBezTo>
                  <a:pt x="5400" y="11782"/>
                  <a:pt x="5400" y="8836"/>
                  <a:pt x="5400" y="8836"/>
                </a:cubicBezTo>
                <a:close/>
                <a:moveTo>
                  <a:pt x="5400" y="3927"/>
                </a:moveTo>
                <a:cubicBezTo>
                  <a:pt x="5400" y="2301"/>
                  <a:pt x="7818" y="982"/>
                  <a:pt x="10800" y="982"/>
                </a:cubicBezTo>
                <a:cubicBezTo>
                  <a:pt x="13782" y="982"/>
                  <a:pt x="16200" y="2301"/>
                  <a:pt x="16200" y="3927"/>
                </a:cubicBezTo>
                <a:lnTo>
                  <a:pt x="16200" y="7855"/>
                </a:lnTo>
                <a:lnTo>
                  <a:pt x="5400" y="7855"/>
                </a:lnTo>
                <a:cubicBezTo>
                  <a:pt x="5400" y="7855"/>
                  <a:pt x="5400" y="3927"/>
                  <a:pt x="5400" y="3927"/>
                </a:cubicBezTo>
                <a:close/>
                <a:moveTo>
                  <a:pt x="10800" y="15709"/>
                </a:moveTo>
                <a:cubicBezTo>
                  <a:pt x="14777" y="15709"/>
                  <a:pt x="18000" y="13951"/>
                  <a:pt x="18000" y="11782"/>
                </a:cubicBezTo>
                <a:lnTo>
                  <a:pt x="18000" y="3927"/>
                </a:lnTo>
                <a:cubicBezTo>
                  <a:pt x="18000" y="1758"/>
                  <a:pt x="14777" y="0"/>
                  <a:pt x="10800" y="0"/>
                </a:cubicBezTo>
                <a:cubicBezTo>
                  <a:pt x="6823" y="0"/>
                  <a:pt x="3600" y="1758"/>
                  <a:pt x="3600" y="3927"/>
                </a:cubicBezTo>
                <a:lnTo>
                  <a:pt x="3600" y="11782"/>
                </a:lnTo>
                <a:cubicBezTo>
                  <a:pt x="3600" y="13951"/>
                  <a:pt x="6823" y="15709"/>
                  <a:pt x="10800" y="15709"/>
                </a:cubicBezTo>
                <a:moveTo>
                  <a:pt x="21600" y="11782"/>
                </a:moveTo>
                <a:lnTo>
                  <a:pt x="21600" y="10309"/>
                </a:lnTo>
                <a:cubicBezTo>
                  <a:pt x="21600" y="10039"/>
                  <a:pt x="21197" y="9818"/>
                  <a:pt x="20700" y="9818"/>
                </a:cubicBezTo>
                <a:cubicBezTo>
                  <a:pt x="20203" y="9818"/>
                  <a:pt x="19800" y="10039"/>
                  <a:pt x="19800" y="10309"/>
                </a:cubicBezTo>
                <a:lnTo>
                  <a:pt x="19800" y="11782"/>
                </a:lnTo>
                <a:cubicBezTo>
                  <a:pt x="19800" y="14493"/>
                  <a:pt x="15770" y="16691"/>
                  <a:pt x="10800" y="16691"/>
                </a:cubicBezTo>
                <a:cubicBezTo>
                  <a:pt x="5830" y="16691"/>
                  <a:pt x="1800" y="14493"/>
                  <a:pt x="1800" y="11782"/>
                </a:cubicBezTo>
                <a:lnTo>
                  <a:pt x="1800" y="10309"/>
                </a:lnTo>
                <a:cubicBezTo>
                  <a:pt x="1800" y="10039"/>
                  <a:pt x="1397" y="9818"/>
                  <a:pt x="900" y="9818"/>
                </a:cubicBezTo>
                <a:cubicBezTo>
                  <a:pt x="403" y="9818"/>
                  <a:pt x="0" y="10039"/>
                  <a:pt x="0" y="10309"/>
                </a:cubicBezTo>
                <a:lnTo>
                  <a:pt x="0" y="11782"/>
                </a:lnTo>
                <a:cubicBezTo>
                  <a:pt x="0" y="14870"/>
                  <a:pt x="4358" y="17399"/>
                  <a:pt x="9900" y="17649"/>
                </a:cubicBezTo>
                <a:lnTo>
                  <a:pt x="9900" y="20618"/>
                </a:lnTo>
                <a:lnTo>
                  <a:pt x="3600" y="20618"/>
                </a:lnTo>
                <a:cubicBezTo>
                  <a:pt x="3103" y="20618"/>
                  <a:pt x="2700" y="20839"/>
                  <a:pt x="2700" y="21110"/>
                </a:cubicBezTo>
                <a:cubicBezTo>
                  <a:pt x="2700" y="21380"/>
                  <a:pt x="3103" y="21600"/>
                  <a:pt x="3600" y="21600"/>
                </a:cubicBezTo>
                <a:lnTo>
                  <a:pt x="18000" y="21600"/>
                </a:lnTo>
                <a:cubicBezTo>
                  <a:pt x="18497" y="21600"/>
                  <a:pt x="18900" y="21380"/>
                  <a:pt x="18900" y="21110"/>
                </a:cubicBezTo>
                <a:cubicBezTo>
                  <a:pt x="18900" y="20839"/>
                  <a:pt x="18497" y="20618"/>
                  <a:pt x="18000" y="20618"/>
                </a:cubicBezTo>
                <a:lnTo>
                  <a:pt x="11700" y="20618"/>
                </a:lnTo>
                <a:lnTo>
                  <a:pt x="11700" y="17649"/>
                </a:lnTo>
                <a:cubicBezTo>
                  <a:pt x="17243" y="17399"/>
                  <a:pt x="21600" y="14870"/>
                  <a:pt x="21600" y="11782"/>
                </a:cubicBezTo>
              </a:path>
            </a:pathLst>
          </a:custGeom>
          <a:solidFill>
            <a:srgbClr val="FFC000"/>
          </a:solidFill>
          <a:ln w="12700">
            <a:solidFill>
              <a:schemeClr val="accent4"/>
            </a:solidFill>
            <a:miter lim="400000"/>
          </a:ln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sz="1350" strike="noStrike" noProof="1">
              <a:solidFill>
                <a:prstClr val="black"/>
              </a:solidFill>
            </a:endParaRPr>
          </a:p>
        </p:txBody>
      </p:sp>
      <p:sp>
        <p:nvSpPr>
          <p:cNvPr id="13" name="Shape 3778"/>
          <p:cNvSpPr/>
          <p:nvPr>
            <p:custDataLst>
              <p:tags r:id="rId4"/>
            </p:custDataLst>
          </p:nvPr>
        </p:nvSpPr>
        <p:spPr>
          <a:xfrm>
            <a:off x="2824163" y="3461385"/>
            <a:ext cx="374650" cy="514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2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2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sz="1350" strike="noStrike" noProof="1">
              <a:solidFill>
                <a:prstClr val="black"/>
              </a:solidFill>
            </a:endParaRPr>
          </a:p>
        </p:txBody>
      </p:sp>
      <p:cxnSp>
        <p:nvCxnSpPr>
          <p:cNvPr id="17" name="直接连接符 16"/>
          <p:cNvCxnSpPr/>
          <p:nvPr>
            <p:custDataLst>
              <p:tags r:id="rId5"/>
            </p:custDataLst>
          </p:nvPr>
        </p:nvCxnSpPr>
        <p:spPr>
          <a:xfrm>
            <a:off x="4517390" y="2214880"/>
            <a:ext cx="0" cy="600075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6"/>
            </p:custDataLst>
          </p:nvPr>
        </p:nvCxnSpPr>
        <p:spPr>
          <a:xfrm>
            <a:off x="4517390" y="3375343"/>
            <a:ext cx="0" cy="60007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8"/>
          <p:cNvSpPr txBox="1"/>
          <p:nvPr>
            <p:custDataLst>
              <p:tags r:id="rId7"/>
            </p:custDataLst>
          </p:nvPr>
        </p:nvSpPr>
        <p:spPr>
          <a:xfrm>
            <a:off x="4707890" y="2125345"/>
            <a:ext cx="3659505" cy="3077845"/>
          </a:xfrm>
          <a:prstGeom prst="rect">
            <a:avLst/>
          </a:prstGeom>
          <a:noFill/>
        </p:spPr>
        <p:txBody>
          <a:bodyPr wrap="square" lIns="67500" tIns="35100" rIns="67500" bIns="35100" rtlCol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微软雅黑" panose="020B0503020204020204" charset="-122"/>
                <a:cs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strike="noStrike" noProof="1">
                <a:solidFill>
                  <a:srgbClr val="262626"/>
                </a:solidFill>
                <a:ea typeface="+mn-ea"/>
                <a:cs typeface="+mn-cs"/>
              </a:rPr>
              <a:t>我们在</a:t>
            </a:r>
            <a:r>
              <a:rPr lang="en-US" altLang="zh-CN" sz="1800" strike="noStrike" noProof="1">
                <a:solidFill>
                  <a:srgbClr val="262626"/>
                </a:solidFill>
                <a:ea typeface="+mn-ea"/>
                <a:cs typeface="+mn-cs"/>
              </a:rPr>
              <a:t>理四实验室</a:t>
            </a:r>
            <a:r>
              <a:rPr lang="en-US" altLang="zh-CN" sz="1800" b="1" strike="noStrike" noProof="1">
                <a:solidFill>
                  <a:srgbClr val="262626"/>
                </a:solidFill>
                <a:ea typeface="+mn-ea"/>
                <a:cs typeface="+mn-cs"/>
              </a:rPr>
              <a:t>遇见了</a:t>
            </a:r>
            <a:r>
              <a:rPr lang="zh-CN" altLang="en-US" sz="1800" strike="noStrike" noProof="1">
                <a:solidFill>
                  <a:srgbClr val="262626"/>
                </a:solidFill>
                <a:ea typeface="+mn-ea"/>
                <a:cs typeface="+mn-cs"/>
              </a:rPr>
              <a:t>同时拥有两台主机</a:t>
            </a:r>
            <a:r>
              <a:rPr lang="en-US" altLang="zh-CN" sz="1800" strike="noStrike" noProof="1">
                <a:solidFill>
                  <a:srgbClr val="262626"/>
                </a:solidFill>
                <a:ea typeface="+mn-ea"/>
                <a:cs typeface="+mn-cs"/>
              </a:rPr>
              <a:t>的郑同学</a:t>
            </a:r>
            <a:endParaRPr lang="en-US" altLang="zh-CN" sz="1800" strike="noStrike" noProof="1">
              <a:solidFill>
                <a:srgbClr val="262626"/>
              </a:solidFill>
              <a:ea typeface="+mn-ea"/>
              <a:cs typeface="+mn-cs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800" strike="noStrike" noProof="1">
              <a:solidFill>
                <a:srgbClr val="262626"/>
              </a:solidFill>
              <a:ea typeface="+mn-ea"/>
              <a:cs typeface="+mn-cs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00" strike="noStrike" noProof="1">
                <a:solidFill>
                  <a:srgbClr val="262626"/>
                </a:solidFill>
                <a:ea typeface="+mn-ea"/>
                <a:cs typeface="+mn-cs"/>
              </a:rPr>
              <a:t>但是我们</a:t>
            </a:r>
            <a:r>
              <a:rPr lang="en-US" altLang="zh-CN" sz="1800" b="1" strike="noStrike" noProof="1">
                <a:solidFill>
                  <a:srgbClr val="262626"/>
                </a:solidFill>
                <a:ea typeface="+mn-ea"/>
                <a:cs typeface="+mn-cs"/>
              </a:rPr>
              <a:t>惊讶的发现</a:t>
            </a:r>
            <a:r>
              <a:rPr lang="zh-CN" altLang="en-US" sz="1800" strike="noStrike" noProof="1">
                <a:solidFill>
                  <a:srgbClr val="262626"/>
                </a:solidFill>
                <a:ea typeface="+mn-ea"/>
                <a:cs typeface="+mn-cs"/>
              </a:rPr>
              <a:t>两台电脑的</a:t>
            </a:r>
            <a:r>
              <a:rPr lang="en-US" altLang="zh-CN" sz="1800" strike="noStrike" noProof="1">
                <a:solidFill>
                  <a:srgbClr val="262626"/>
                </a:solidFill>
                <a:ea typeface="+mn-ea"/>
                <a:cs typeface="+mn-cs"/>
              </a:rPr>
              <a:t>操作一点都不方便</a:t>
            </a:r>
            <a:endParaRPr lang="en-US" altLang="zh-CN" sz="1800" strike="noStrike" noProof="1">
              <a:solidFill>
                <a:srgbClr val="262626"/>
              </a:solidFill>
              <a:ea typeface="+mn-ea"/>
              <a:cs typeface="+mn-cs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00" strike="noStrike" noProof="1">
                <a:solidFill>
                  <a:srgbClr val="262626"/>
                </a:solidFill>
                <a:ea typeface="+mn-ea"/>
                <a:cs typeface="+mn-cs"/>
              </a:rPr>
              <a:t> </a:t>
            </a:r>
            <a:endParaRPr lang="en-US" altLang="zh-CN" sz="1800" strike="noStrike" noProof="1">
              <a:solidFill>
                <a:srgbClr val="262626"/>
              </a:solidFill>
              <a:ea typeface="+mn-ea"/>
              <a:cs typeface="+mn-cs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strike="noStrike" noProof="1">
                <a:solidFill>
                  <a:srgbClr val="262626"/>
                </a:solidFill>
                <a:ea typeface="+mn-ea"/>
                <a:cs typeface="+mn-cs"/>
              </a:rPr>
              <a:t>我们提出一种方法</a:t>
            </a:r>
            <a:r>
              <a:rPr lang="en-US" altLang="zh-CN" sz="1800" strike="noStrike" noProof="1">
                <a:solidFill>
                  <a:srgbClr val="262626"/>
                </a:solidFill>
                <a:ea typeface="+mn-ea"/>
                <a:cs typeface="+mn-cs"/>
              </a:rPr>
              <a:t>, 能方便的同时操作两台电脑</a:t>
            </a:r>
            <a:endParaRPr lang="en-US" altLang="zh-CN" sz="1800" strike="noStrike" noProof="1">
              <a:solidFill>
                <a:srgbClr val="262626"/>
              </a:solidFill>
              <a:ea typeface="+mn-ea"/>
              <a:cs typeface="+mn-cs"/>
            </a:endParaRPr>
          </a:p>
        </p:txBody>
      </p:sp>
      <p:sp>
        <p:nvSpPr>
          <p:cNvPr id="22" name="矩形 21"/>
          <p:cNvSpPr/>
          <p:nvPr>
            <p:custDataLst>
              <p:tags r:id="rId8"/>
            </p:custDataLst>
          </p:nvPr>
        </p:nvSpPr>
        <p:spPr>
          <a:xfrm>
            <a:off x="257175" y="1057275"/>
            <a:ext cx="2228850" cy="419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500" b="1" strike="noStrike" noProof="1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>
            <p:custDataLst>
              <p:tags r:id="rId9"/>
            </p:custDataLst>
          </p:nvPr>
        </p:nvSpPr>
        <p:spPr>
          <a:xfrm>
            <a:off x="257175" y="1057275"/>
            <a:ext cx="2228850" cy="419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" tIns="35100" rIns="67500" bIns="35100" rtlCol="0" anchor="ctr">
            <a:normAutofit/>
          </a:bodyPr>
          <a:lstStyle>
            <a:defPPr>
              <a:defRPr lang="zh-CN"/>
            </a:defPPr>
            <a:lvl1pPr algn="ctr">
              <a:defRPr sz="2000" b="1">
                <a:solidFill>
                  <a:srgbClr val="262626"/>
                </a:solidFill>
                <a:latin typeface="+mj-lt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fontAlgn="base"/>
            <a:r>
              <a:rPr lang="zh-CN" altLang="en-US" sz="1500" strike="noStrike" noProof="1">
                <a:ea typeface="+mj-ea"/>
                <a:cs typeface="+mj-cs"/>
              </a:rPr>
              <a:t>总结的观点</a:t>
            </a:r>
            <a:endParaRPr lang="zh-CN" altLang="en-US" sz="1500" strike="noStrike" noProof="1">
              <a:ea typeface="+mj-ea"/>
              <a:cs typeface="+mj-cs"/>
            </a:endParaRPr>
          </a:p>
        </p:txBody>
      </p:sp>
      <p:cxnSp>
        <p:nvCxnSpPr>
          <p:cNvPr id="2" name="直接连接符 1"/>
          <p:cNvCxnSpPr/>
          <p:nvPr>
            <p:custDataLst>
              <p:tags r:id="rId10"/>
            </p:custDataLst>
          </p:nvPr>
        </p:nvCxnSpPr>
        <p:spPr>
          <a:xfrm>
            <a:off x="4517390" y="4395470"/>
            <a:ext cx="0" cy="600075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05000" y="2982913"/>
            <a:ext cx="5334000" cy="993775"/>
          </a:xfrm>
        </p:spPr>
        <p:txBody>
          <a:bodyPr lIns="67500" tIns="35100" rIns="67500" bIns="35100" rtlCol="0" anchor="ctr" anchorCtr="0">
            <a:normAutofit fontScale="90000"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6000" b="1" i="0" u="none" strike="noStrike" kern="1200" cap="none" spc="0" normalizeH="0" baseline="0" noProof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THANK YOU</a:t>
            </a:r>
            <a:endParaRPr kumimoji="0" lang="en-US" altLang="zh-CN" sz="6000" b="1" i="0" u="none" strike="noStrike" kern="1200" cap="none" spc="0" normalizeH="0" baseline="0" noProof="1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任意多边形: 形状 20"/>
          <p:cNvSpPr/>
          <p:nvPr>
            <p:custDataLst>
              <p:tags r:id="rId1"/>
            </p:custDataLst>
          </p:nvPr>
        </p:nvSpPr>
        <p:spPr>
          <a:xfrm rot="5400000">
            <a:off x="3667919" y="-2810669"/>
            <a:ext cx="1808163" cy="9144000"/>
          </a:xfrm>
          <a:custGeom>
            <a:avLst/>
            <a:gdLst>
              <a:gd name="connsiteX0" fmla="*/ 0 w 2411399"/>
              <a:gd name="connsiteY0" fmla="*/ 12191998 h 12191998"/>
              <a:gd name="connsiteX1" fmla="*/ 0 w 2411399"/>
              <a:gd name="connsiteY1" fmla="*/ 194833 h 12191998"/>
              <a:gd name="connsiteX2" fmla="*/ 20316 w 2411399"/>
              <a:gd name="connsiteY2" fmla="*/ 0 h 12191998"/>
              <a:gd name="connsiteX3" fmla="*/ 1140064 w 2411399"/>
              <a:gd name="connsiteY3" fmla="*/ 0 h 12191998"/>
              <a:gd name="connsiteX4" fmla="*/ 2411399 w 2411399"/>
              <a:gd name="connsiteY4" fmla="*/ 12191998 h 12191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1399" h="12191998">
                <a:moveTo>
                  <a:pt x="0" y="12191998"/>
                </a:moveTo>
                <a:lnTo>
                  <a:pt x="0" y="194833"/>
                </a:lnTo>
                <a:lnTo>
                  <a:pt x="20316" y="0"/>
                </a:lnTo>
                <a:lnTo>
                  <a:pt x="1140064" y="0"/>
                </a:lnTo>
                <a:lnTo>
                  <a:pt x="2411399" y="1219199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  <p:sp>
        <p:nvSpPr>
          <p:cNvPr id="17" name="矩形 16"/>
          <p:cNvSpPr/>
          <p:nvPr>
            <p:custDataLst>
              <p:tags r:id="rId2"/>
            </p:custDataLst>
          </p:nvPr>
        </p:nvSpPr>
        <p:spPr>
          <a:xfrm>
            <a:off x="6773863" y="3727450"/>
            <a:ext cx="1565275" cy="979488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  <p:sp>
        <p:nvSpPr>
          <p:cNvPr id="15" name="矩形 14"/>
          <p:cNvSpPr/>
          <p:nvPr>
            <p:custDataLst>
              <p:tags r:id="rId3"/>
            </p:custDataLst>
          </p:nvPr>
        </p:nvSpPr>
        <p:spPr>
          <a:xfrm>
            <a:off x="4803775" y="3727450"/>
            <a:ext cx="1563688" cy="979488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2840038" y="3727450"/>
            <a:ext cx="1563688" cy="979488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884238" y="3727450"/>
            <a:ext cx="1563688" cy="979488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  <p:sp>
        <p:nvSpPr>
          <p:cNvPr id="3" name="椭圆 2"/>
          <p:cNvSpPr/>
          <p:nvPr>
            <p:custDataLst>
              <p:tags r:id="rId6"/>
            </p:custDataLst>
          </p:nvPr>
        </p:nvSpPr>
        <p:spPr>
          <a:xfrm>
            <a:off x="7250113" y="3429000"/>
            <a:ext cx="611188" cy="6111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  <p:sp>
        <p:nvSpPr>
          <p:cNvPr id="8" name="椭圆 7"/>
          <p:cNvSpPr/>
          <p:nvPr>
            <p:custDataLst>
              <p:tags r:id="rId7"/>
            </p:custDataLst>
          </p:nvPr>
        </p:nvSpPr>
        <p:spPr>
          <a:xfrm>
            <a:off x="5280025" y="3429000"/>
            <a:ext cx="611188" cy="6111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  <p:sp>
        <p:nvSpPr>
          <p:cNvPr id="9" name="椭圆 8"/>
          <p:cNvSpPr/>
          <p:nvPr>
            <p:custDataLst>
              <p:tags r:id="rId8"/>
            </p:custDataLst>
          </p:nvPr>
        </p:nvSpPr>
        <p:spPr>
          <a:xfrm>
            <a:off x="1360488" y="3429000"/>
            <a:ext cx="611188" cy="6111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  <p:sp>
        <p:nvSpPr>
          <p:cNvPr id="10" name="椭圆 9"/>
          <p:cNvSpPr/>
          <p:nvPr>
            <p:custDataLst>
              <p:tags r:id="rId9"/>
            </p:custDataLst>
          </p:nvPr>
        </p:nvSpPr>
        <p:spPr>
          <a:xfrm>
            <a:off x="3316288" y="3429000"/>
            <a:ext cx="611188" cy="6111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  <p:sp>
        <p:nvSpPr>
          <p:cNvPr id="8202" name="文本框 1"/>
          <p:cNvSpPr txBox="1"/>
          <p:nvPr>
            <p:custDataLst>
              <p:tags r:id="rId10"/>
            </p:custDataLst>
          </p:nvPr>
        </p:nvSpPr>
        <p:spPr>
          <a:xfrm>
            <a:off x="785813" y="1293813"/>
            <a:ext cx="3371850" cy="760412"/>
          </a:xfrm>
          <a:prstGeom prst="rect">
            <a:avLst/>
          </a:prstGeom>
          <a:noFill/>
          <a:ln w="9525">
            <a:noFill/>
          </a:ln>
        </p:spPr>
        <p:txBody>
          <a:bodyPr wrap="square" lIns="67500" tIns="35100" rIns="67500" bIns="35100" anchor="b"/>
          <a:p>
            <a:r>
              <a:rPr lang="zh-CN" altLang="en-US" sz="4500" b="1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charset="-122"/>
              </a:rPr>
              <a:t>目录</a:t>
            </a:r>
            <a:endParaRPr lang="zh-CN" altLang="en-US" sz="4500" b="1">
              <a:solidFill>
                <a:schemeClr val="tx2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" name="Shape 3598"/>
          <p:cNvSpPr/>
          <p:nvPr>
            <p:custDataLst>
              <p:tags r:id="rId11"/>
            </p:custDataLst>
          </p:nvPr>
        </p:nvSpPr>
        <p:spPr>
          <a:xfrm>
            <a:off x="1500188" y="3567113"/>
            <a:ext cx="333375" cy="333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sz="1350" strike="noStrike" noProof="1"/>
          </a:p>
        </p:txBody>
      </p:sp>
      <p:sp>
        <p:nvSpPr>
          <p:cNvPr id="5" name="Shape 3689"/>
          <p:cNvSpPr/>
          <p:nvPr>
            <p:custDataLst>
              <p:tags r:id="rId12"/>
            </p:custDataLst>
          </p:nvPr>
        </p:nvSpPr>
        <p:spPr>
          <a:xfrm>
            <a:off x="5419725" y="3582988"/>
            <a:ext cx="333375" cy="303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6" y="20520"/>
                </a:moveTo>
                <a:cubicBezTo>
                  <a:pt x="1258" y="18675"/>
                  <a:pt x="2752" y="17922"/>
                  <a:pt x="4191" y="17361"/>
                </a:cubicBezTo>
                <a:cubicBezTo>
                  <a:pt x="5156" y="17087"/>
                  <a:pt x="6884" y="15971"/>
                  <a:pt x="6884" y="13567"/>
                </a:cubicBezTo>
                <a:cubicBezTo>
                  <a:pt x="6884" y="11509"/>
                  <a:pt x="6113" y="10507"/>
                  <a:pt x="5698" y="9969"/>
                </a:cubicBezTo>
                <a:cubicBezTo>
                  <a:pt x="5646" y="9901"/>
                  <a:pt x="5599" y="9842"/>
                  <a:pt x="5562" y="9785"/>
                </a:cubicBezTo>
                <a:cubicBezTo>
                  <a:pt x="5550" y="9768"/>
                  <a:pt x="5538" y="9751"/>
                  <a:pt x="5526" y="9734"/>
                </a:cubicBezTo>
                <a:cubicBezTo>
                  <a:pt x="5491" y="9662"/>
                  <a:pt x="5297" y="9177"/>
                  <a:pt x="5553" y="8011"/>
                </a:cubicBezTo>
                <a:cubicBezTo>
                  <a:pt x="5604" y="7777"/>
                  <a:pt x="5583" y="7531"/>
                  <a:pt x="5493" y="7311"/>
                </a:cubicBezTo>
                <a:cubicBezTo>
                  <a:pt x="5249" y="6721"/>
                  <a:pt x="4603" y="5151"/>
                  <a:pt x="5035" y="3987"/>
                </a:cubicBezTo>
                <a:cubicBezTo>
                  <a:pt x="5619" y="2410"/>
                  <a:pt x="6140" y="2098"/>
                  <a:pt x="7085" y="1642"/>
                </a:cubicBezTo>
                <a:cubicBezTo>
                  <a:pt x="7132" y="1619"/>
                  <a:pt x="7177" y="1592"/>
                  <a:pt x="7220" y="1562"/>
                </a:cubicBezTo>
                <a:cubicBezTo>
                  <a:pt x="7458" y="1393"/>
                  <a:pt x="8233" y="1080"/>
                  <a:pt x="9029" y="1080"/>
                </a:cubicBezTo>
                <a:cubicBezTo>
                  <a:pt x="9467" y="1080"/>
                  <a:pt x="9840" y="1171"/>
                  <a:pt x="10137" y="1353"/>
                </a:cubicBezTo>
                <a:cubicBezTo>
                  <a:pt x="10491" y="1569"/>
                  <a:pt x="10825" y="1968"/>
                  <a:pt x="11308" y="3213"/>
                </a:cubicBezTo>
                <a:cubicBezTo>
                  <a:pt x="11991" y="4974"/>
                  <a:pt x="11820" y="6477"/>
                  <a:pt x="11347" y="7186"/>
                </a:cubicBezTo>
                <a:cubicBezTo>
                  <a:pt x="11175" y="7442"/>
                  <a:pt x="11116" y="7769"/>
                  <a:pt x="11184" y="8078"/>
                </a:cubicBezTo>
                <a:cubicBezTo>
                  <a:pt x="11422" y="9163"/>
                  <a:pt x="11247" y="9602"/>
                  <a:pt x="11210" y="9679"/>
                </a:cubicBezTo>
                <a:cubicBezTo>
                  <a:pt x="11181" y="9712"/>
                  <a:pt x="11153" y="9748"/>
                  <a:pt x="11129" y="9785"/>
                </a:cubicBezTo>
                <a:cubicBezTo>
                  <a:pt x="11091" y="9842"/>
                  <a:pt x="11044" y="9901"/>
                  <a:pt x="10992" y="9969"/>
                </a:cubicBezTo>
                <a:cubicBezTo>
                  <a:pt x="10578" y="10507"/>
                  <a:pt x="9806" y="11509"/>
                  <a:pt x="9806" y="13567"/>
                </a:cubicBezTo>
                <a:cubicBezTo>
                  <a:pt x="9806" y="15971"/>
                  <a:pt x="11535" y="17087"/>
                  <a:pt x="12500" y="17361"/>
                </a:cubicBezTo>
                <a:cubicBezTo>
                  <a:pt x="13925" y="17915"/>
                  <a:pt x="15432" y="18664"/>
                  <a:pt x="15675" y="20520"/>
                </a:cubicBezTo>
                <a:cubicBezTo>
                  <a:pt x="15675" y="20520"/>
                  <a:pt x="1016" y="20520"/>
                  <a:pt x="1016" y="20520"/>
                </a:cubicBezTo>
                <a:close/>
                <a:moveTo>
                  <a:pt x="12782" y="16326"/>
                </a:moveTo>
                <a:cubicBezTo>
                  <a:pt x="12782" y="16326"/>
                  <a:pt x="10788" y="15813"/>
                  <a:pt x="10788" y="13567"/>
                </a:cubicBezTo>
                <a:cubicBezTo>
                  <a:pt x="10788" y="11595"/>
                  <a:pt x="11607" y="10900"/>
                  <a:pt x="11923" y="10420"/>
                </a:cubicBezTo>
                <a:cubicBezTo>
                  <a:pt x="11923" y="10420"/>
                  <a:pt x="12573" y="9806"/>
                  <a:pt x="12138" y="7825"/>
                </a:cubicBezTo>
                <a:cubicBezTo>
                  <a:pt x="12863" y="6739"/>
                  <a:pt x="12999" y="4821"/>
                  <a:pt x="12211" y="2789"/>
                </a:cubicBezTo>
                <a:cubicBezTo>
                  <a:pt x="11716" y="1513"/>
                  <a:pt x="11279" y="815"/>
                  <a:pt x="10613" y="409"/>
                </a:cubicBezTo>
                <a:cubicBezTo>
                  <a:pt x="10124" y="111"/>
                  <a:pt x="9569" y="0"/>
                  <a:pt x="9029" y="0"/>
                </a:cubicBezTo>
                <a:cubicBezTo>
                  <a:pt x="8023" y="0"/>
                  <a:pt x="7070" y="384"/>
                  <a:pt x="6690" y="653"/>
                </a:cubicBezTo>
                <a:cubicBezTo>
                  <a:pt x="5576" y="1192"/>
                  <a:pt x="4828" y="1688"/>
                  <a:pt x="4126" y="3579"/>
                </a:cubicBezTo>
                <a:cubicBezTo>
                  <a:pt x="3556" y="5114"/>
                  <a:pt x="4241" y="6891"/>
                  <a:pt x="4598" y="7757"/>
                </a:cubicBezTo>
                <a:cubicBezTo>
                  <a:pt x="4163" y="9739"/>
                  <a:pt x="4767" y="10420"/>
                  <a:pt x="4767" y="10420"/>
                </a:cubicBezTo>
                <a:cubicBezTo>
                  <a:pt x="5083" y="10900"/>
                  <a:pt x="5903" y="11595"/>
                  <a:pt x="5903" y="13567"/>
                </a:cubicBezTo>
                <a:cubicBezTo>
                  <a:pt x="5903" y="15813"/>
                  <a:pt x="3909" y="16326"/>
                  <a:pt x="3909" y="16326"/>
                </a:cubicBezTo>
                <a:cubicBezTo>
                  <a:pt x="2642" y="16816"/>
                  <a:pt x="0" y="17821"/>
                  <a:pt x="0" y="21060"/>
                </a:cubicBezTo>
                <a:cubicBezTo>
                  <a:pt x="0" y="21060"/>
                  <a:pt x="0" y="21600"/>
                  <a:pt x="491" y="21600"/>
                </a:cubicBezTo>
                <a:lnTo>
                  <a:pt x="16200" y="21600"/>
                </a:lnTo>
                <a:cubicBezTo>
                  <a:pt x="16691" y="21600"/>
                  <a:pt x="16691" y="21060"/>
                  <a:pt x="16691" y="21060"/>
                </a:cubicBezTo>
                <a:cubicBezTo>
                  <a:pt x="16691" y="17821"/>
                  <a:pt x="14048" y="16816"/>
                  <a:pt x="12782" y="16326"/>
                </a:cubicBezTo>
                <a:moveTo>
                  <a:pt x="18035" y="15773"/>
                </a:moveTo>
                <a:cubicBezTo>
                  <a:pt x="18035" y="15773"/>
                  <a:pt x="16217" y="15311"/>
                  <a:pt x="16217" y="13290"/>
                </a:cubicBezTo>
                <a:cubicBezTo>
                  <a:pt x="16217" y="11514"/>
                  <a:pt x="17087" y="10889"/>
                  <a:pt x="17376" y="10458"/>
                </a:cubicBezTo>
                <a:cubicBezTo>
                  <a:pt x="17376" y="10458"/>
                  <a:pt x="17968" y="9905"/>
                  <a:pt x="17572" y="8122"/>
                </a:cubicBezTo>
                <a:cubicBezTo>
                  <a:pt x="18232" y="7145"/>
                  <a:pt x="18387" y="5419"/>
                  <a:pt x="17669" y="3589"/>
                </a:cubicBezTo>
                <a:cubicBezTo>
                  <a:pt x="17218" y="2442"/>
                  <a:pt x="16666" y="1814"/>
                  <a:pt x="16059" y="1448"/>
                </a:cubicBezTo>
                <a:cubicBezTo>
                  <a:pt x="15612" y="1179"/>
                  <a:pt x="15107" y="1081"/>
                  <a:pt x="14614" y="1081"/>
                </a:cubicBezTo>
                <a:cubicBezTo>
                  <a:pt x="13880" y="1081"/>
                  <a:pt x="13182" y="1301"/>
                  <a:pt x="12753" y="1513"/>
                </a:cubicBezTo>
                <a:cubicBezTo>
                  <a:pt x="12878" y="1781"/>
                  <a:pt x="12997" y="2064"/>
                  <a:pt x="13115" y="2365"/>
                </a:cubicBezTo>
                <a:cubicBezTo>
                  <a:pt x="13131" y="2408"/>
                  <a:pt x="13143" y="2453"/>
                  <a:pt x="13159" y="2496"/>
                </a:cubicBezTo>
                <a:cubicBezTo>
                  <a:pt x="13436" y="2360"/>
                  <a:pt x="13994" y="2159"/>
                  <a:pt x="14614" y="2159"/>
                </a:cubicBezTo>
                <a:cubicBezTo>
                  <a:pt x="15001" y="2159"/>
                  <a:pt x="15328" y="2239"/>
                  <a:pt x="15588" y="2396"/>
                </a:cubicBezTo>
                <a:cubicBezTo>
                  <a:pt x="15893" y="2579"/>
                  <a:pt x="16347" y="2947"/>
                  <a:pt x="16767" y="4018"/>
                </a:cubicBezTo>
                <a:cubicBezTo>
                  <a:pt x="17366" y="5540"/>
                  <a:pt x="17207" y="6853"/>
                  <a:pt x="16784" y="7478"/>
                </a:cubicBezTo>
                <a:cubicBezTo>
                  <a:pt x="16610" y="7736"/>
                  <a:pt x="16549" y="8066"/>
                  <a:pt x="16618" y="8379"/>
                </a:cubicBezTo>
                <a:cubicBezTo>
                  <a:pt x="16817" y="9273"/>
                  <a:pt x="16689" y="9648"/>
                  <a:pt x="16656" y="9723"/>
                </a:cubicBezTo>
                <a:cubicBezTo>
                  <a:pt x="16631" y="9753"/>
                  <a:pt x="16607" y="9785"/>
                  <a:pt x="16584" y="9819"/>
                </a:cubicBezTo>
                <a:cubicBezTo>
                  <a:pt x="16565" y="9848"/>
                  <a:pt x="16497" y="9929"/>
                  <a:pt x="16447" y="9988"/>
                </a:cubicBezTo>
                <a:cubicBezTo>
                  <a:pt x="16023" y="10487"/>
                  <a:pt x="15236" y="11418"/>
                  <a:pt x="15236" y="13290"/>
                </a:cubicBezTo>
                <a:cubicBezTo>
                  <a:pt x="15236" y="15520"/>
                  <a:pt x="16851" y="16555"/>
                  <a:pt x="17757" y="16810"/>
                </a:cubicBezTo>
                <a:cubicBezTo>
                  <a:pt x="19050" y="17306"/>
                  <a:pt x="20311" y="17925"/>
                  <a:pt x="20570" y="19439"/>
                </a:cubicBezTo>
                <a:lnTo>
                  <a:pt x="17464" y="19439"/>
                </a:lnTo>
                <a:cubicBezTo>
                  <a:pt x="17553" y="19773"/>
                  <a:pt x="17615" y="20131"/>
                  <a:pt x="17645" y="20519"/>
                </a:cubicBezTo>
                <a:lnTo>
                  <a:pt x="21152" y="20519"/>
                </a:lnTo>
                <a:cubicBezTo>
                  <a:pt x="21600" y="20519"/>
                  <a:pt x="21600" y="20034"/>
                  <a:pt x="21600" y="20034"/>
                </a:cubicBezTo>
                <a:cubicBezTo>
                  <a:pt x="21600" y="17119"/>
                  <a:pt x="19191" y="16215"/>
                  <a:pt x="18035" y="15773"/>
                </a:cubicBezTo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sz="1350" strike="noStrike" noProof="1">
              <a:solidFill>
                <a:prstClr val="black"/>
              </a:solidFill>
            </a:endParaRPr>
          </a:p>
        </p:txBody>
      </p:sp>
      <p:sp>
        <p:nvSpPr>
          <p:cNvPr id="6" name="Shape 3708"/>
          <p:cNvSpPr/>
          <p:nvPr>
            <p:custDataLst>
              <p:tags r:id="rId13"/>
            </p:custDataLst>
          </p:nvPr>
        </p:nvSpPr>
        <p:spPr>
          <a:xfrm>
            <a:off x="3530600" y="3568700"/>
            <a:ext cx="182563" cy="333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836"/>
                </a:moveTo>
                <a:lnTo>
                  <a:pt x="16200" y="8836"/>
                </a:lnTo>
                <a:lnTo>
                  <a:pt x="16200" y="11782"/>
                </a:lnTo>
                <a:cubicBezTo>
                  <a:pt x="16200" y="13409"/>
                  <a:pt x="13782" y="14727"/>
                  <a:pt x="10800" y="14727"/>
                </a:cubicBezTo>
                <a:cubicBezTo>
                  <a:pt x="7818" y="14727"/>
                  <a:pt x="5400" y="13409"/>
                  <a:pt x="5400" y="11782"/>
                </a:cubicBezTo>
                <a:cubicBezTo>
                  <a:pt x="5400" y="11782"/>
                  <a:pt x="5400" y="8836"/>
                  <a:pt x="5400" y="8836"/>
                </a:cubicBezTo>
                <a:close/>
                <a:moveTo>
                  <a:pt x="5400" y="3927"/>
                </a:moveTo>
                <a:cubicBezTo>
                  <a:pt x="5400" y="2301"/>
                  <a:pt x="7818" y="982"/>
                  <a:pt x="10800" y="982"/>
                </a:cubicBezTo>
                <a:cubicBezTo>
                  <a:pt x="13782" y="982"/>
                  <a:pt x="16200" y="2301"/>
                  <a:pt x="16200" y="3927"/>
                </a:cubicBezTo>
                <a:lnTo>
                  <a:pt x="16200" y="7855"/>
                </a:lnTo>
                <a:lnTo>
                  <a:pt x="5400" y="7855"/>
                </a:lnTo>
                <a:cubicBezTo>
                  <a:pt x="5400" y="7855"/>
                  <a:pt x="5400" y="3927"/>
                  <a:pt x="5400" y="3927"/>
                </a:cubicBezTo>
                <a:close/>
                <a:moveTo>
                  <a:pt x="10800" y="15709"/>
                </a:moveTo>
                <a:cubicBezTo>
                  <a:pt x="14777" y="15709"/>
                  <a:pt x="18000" y="13951"/>
                  <a:pt x="18000" y="11782"/>
                </a:cubicBezTo>
                <a:lnTo>
                  <a:pt x="18000" y="3927"/>
                </a:lnTo>
                <a:cubicBezTo>
                  <a:pt x="18000" y="1758"/>
                  <a:pt x="14777" y="0"/>
                  <a:pt x="10800" y="0"/>
                </a:cubicBezTo>
                <a:cubicBezTo>
                  <a:pt x="6823" y="0"/>
                  <a:pt x="3600" y="1758"/>
                  <a:pt x="3600" y="3927"/>
                </a:cubicBezTo>
                <a:lnTo>
                  <a:pt x="3600" y="11782"/>
                </a:lnTo>
                <a:cubicBezTo>
                  <a:pt x="3600" y="13951"/>
                  <a:pt x="6823" y="15709"/>
                  <a:pt x="10800" y="15709"/>
                </a:cubicBezTo>
                <a:moveTo>
                  <a:pt x="21600" y="11782"/>
                </a:moveTo>
                <a:lnTo>
                  <a:pt x="21600" y="10309"/>
                </a:lnTo>
                <a:cubicBezTo>
                  <a:pt x="21600" y="10039"/>
                  <a:pt x="21197" y="9818"/>
                  <a:pt x="20700" y="9818"/>
                </a:cubicBezTo>
                <a:cubicBezTo>
                  <a:pt x="20203" y="9818"/>
                  <a:pt x="19800" y="10039"/>
                  <a:pt x="19800" y="10309"/>
                </a:cubicBezTo>
                <a:lnTo>
                  <a:pt x="19800" y="11782"/>
                </a:lnTo>
                <a:cubicBezTo>
                  <a:pt x="19800" y="14493"/>
                  <a:pt x="15770" y="16691"/>
                  <a:pt x="10800" y="16691"/>
                </a:cubicBezTo>
                <a:cubicBezTo>
                  <a:pt x="5830" y="16691"/>
                  <a:pt x="1800" y="14493"/>
                  <a:pt x="1800" y="11782"/>
                </a:cubicBezTo>
                <a:lnTo>
                  <a:pt x="1800" y="10309"/>
                </a:lnTo>
                <a:cubicBezTo>
                  <a:pt x="1800" y="10039"/>
                  <a:pt x="1397" y="9818"/>
                  <a:pt x="900" y="9818"/>
                </a:cubicBezTo>
                <a:cubicBezTo>
                  <a:pt x="403" y="9818"/>
                  <a:pt x="0" y="10039"/>
                  <a:pt x="0" y="10309"/>
                </a:cubicBezTo>
                <a:lnTo>
                  <a:pt x="0" y="11782"/>
                </a:lnTo>
                <a:cubicBezTo>
                  <a:pt x="0" y="14870"/>
                  <a:pt x="4358" y="17399"/>
                  <a:pt x="9900" y="17649"/>
                </a:cubicBezTo>
                <a:lnTo>
                  <a:pt x="9900" y="20618"/>
                </a:lnTo>
                <a:lnTo>
                  <a:pt x="3600" y="20618"/>
                </a:lnTo>
                <a:cubicBezTo>
                  <a:pt x="3103" y="20618"/>
                  <a:pt x="2700" y="20839"/>
                  <a:pt x="2700" y="21110"/>
                </a:cubicBezTo>
                <a:cubicBezTo>
                  <a:pt x="2700" y="21380"/>
                  <a:pt x="3103" y="21600"/>
                  <a:pt x="3600" y="21600"/>
                </a:cubicBezTo>
                <a:lnTo>
                  <a:pt x="18000" y="21600"/>
                </a:lnTo>
                <a:cubicBezTo>
                  <a:pt x="18497" y="21600"/>
                  <a:pt x="18900" y="21380"/>
                  <a:pt x="18900" y="21110"/>
                </a:cubicBezTo>
                <a:cubicBezTo>
                  <a:pt x="18900" y="20839"/>
                  <a:pt x="18497" y="20618"/>
                  <a:pt x="18000" y="20618"/>
                </a:cubicBezTo>
                <a:lnTo>
                  <a:pt x="11700" y="20618"/>
                </a:lnTo>
                <a:lnTo>
                  <a:pt x="11700" y="17649"/>
                </a:lnTo>
                <a:cubicBezTo>
                  <a:pt x="17243" y="17399"/>
                  <a:pt x="21600" y="14870"/>
                  <a:pt x="21600" y="11782"/>
                </a:cubicBezTo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sz="1350" strike="noStrike" noProof="1">
              <a:solidFill>
                <a:prstClr val="black"/>
              </a:solidFill>
            </a:endParaRPr>
          </a:p>
        </p:txBody>
      </p:sp>
      <p:sp>
        <p:nvSpPr>
          <p:cNvPr id="7" name="Shape 3778"/>
          <p:cNvSpPr/>
          <p:nvPr>
            <p:custDataLst>
              <p:tags r:id="rId14"/>
            </p:custDataLst>
          </p:nvPr>
        </p:nvSpPr>
        <p:spPr>
          <a:xfrm>
            <a:off x="7434263" y="3567113"/>
            <a:ext cx="242888" cy="333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2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2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sz="1350" strike="noStrike" noProof="1">
              <a:solidFill>
                <a:prstClr val="black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15"/>
            </p:custDataLst>
          </p:nvPr>
        </p:nvSpPr>
        <p:spPr>
          <a:xfrm>
            <a:off x="892493" y="4192588"/>
            <a:ext cx="1563688" cy="276225"/>
          </a:xfrm>
          <a:prstGeom prst="rect">
            <a:avLst/>
          </a:prstGeom>
          <a:noFill/>
        </p:spPr>
        <p:txBody>
          <a:bodyPr wrap="square" lIns="67500" tIns="35100" rIns="67500" bIns="35100" rtlCol="0" anchor="ctr">
            <a:noAutofit/>
          </a:bodyPr>
          <a:lstStyle/>
          <a:p>
            <a:pPr algn="ctr"/>
            <a:r>
              <a:rPr lang="zh-CN" altLang="en-US" sz="2000" noProof="1">
                <a:latin typeface="+mj-lt"/>
                <a:ea typeface="+mj-ea"/>
                <a:cs typeface="+mj-cs"/>
              </a:rPr>
              <a:t>需求发现</a:t>
            </a:r>
            <a:endParaRPr lang="zh-CN" altLang="en-US" sz="2000" noProof="1">
              <a:latin typeface="+mj-lt"/>
              <a:ea typeface="+mj-ea"/>
              <a:cs typeface="+mj-cs"/>
            </a:endParaRPr>
          </a:p>
        </p:txBody>
      </p:sp>
      <p:sp>
        <p:nvSpPr>
          <p:cNvPr id="14" name="文本框 13"/>
          <p:cNvSpPr txBox="1"/>
          <p:nvPr>
            <p:custDataLst>
              <p:tags r:id="rId16"/>
            </p:custDataLst>
          </p:nvPr>
        </p:nvSpPr>
        <p:spPr>
          <a:xfrm>
            <a:off x="2848293" y="4192588"/>
            <a:ext cx="1563688" cy="276225"/>
          </a:xfrm>
          <a:prstGeom prst="rect">
            <a:avLst/>
          </a:prstGeom>
          <a:noFill/>
        </p:spPr>
        <p:txBody>
          <a:bodyPr wrap="square" lIns="67500" tIns="35100" rIns="67500" bIns="35100" rtlCol="0" anchor="ctr">
            <a:noAutofit/>
          </a:bodyPr>
          <a:lstStyle/>
          <a:p>
            <a:pPr algn="ctr"/>
            <a:r>
              <a:rPr lang="zh-CN" altLang="en-US" sz="2000" noProof="1">
                <a:latin typeface="+mj-lt"/>
                <a:ea typeface="+mj-ea"/>
                <a:cs typeface="+mj-cs"/>
              </a:rPr>
              <a:t>需求采访</a:t>
            </a:r>
            <a:endParaRPr lang="zh-CN" altLang="en-US" sz="2000" noProof="1">
              <a:latin typeface="+mj-lt"/>
              <a:ea typeface="+mj-ea"/>
              <a:cs typeface="+mj-cs"/>
            </a:endParaRPr>
          </a:p>
        </p:txBody>
      </p:sp>
      <p:sp>
        <p:nvSpPr>
          <p:cNvPr id="16" name="文本框 15"/>
          <p:cNvSpPr txBox="1"/>
          <p:nvPr>
            <p:custDataLst>
              <p:tags r:id="rId17"/>
            </p:custDataLst>
          </p:nvPr>
        </p:nvSpPr>
        <p:spPr>
          <a:xfrm>
            <a:off x="4803775" y="4192588"/>
            <a:ext cx="1563688" cy="276225"/>
          </a:xfrm>
          <a:prstGeom prst="rect">
            <a:avLst/>
          </a:prstGeom>
          <a:noFill/>
        </p:spPr>
        <p:txBody>
          <a:bodyPr wrap="square" lIns="67500" tIns="35100" rIns="67500" bIns="35100" rtlCol="0" anchor="ctr">
            <a:noAutofit/>
          </a:bodyPr>
          <a:lstStyle/>
          <a:p>
            <a:pPr algn="ctr"/>
            <a:r>
              <a:rPr lang="zh-CN" altLang="en-US" sz="2000" noProof="1">
                <a:latin typeface="+mj-lt"/>
                <a:ea typeface="+mj-ea"/>
                <a:cs typeface="+mj-cs"/>
              </a:rPr>
              <a:t>移情图</a:t>
            </a:r>
            <a:endParaRPr lang="zh-CN" altLang="en-US" sz="2000" noProof="1">
              <a:latin typeface="+mj-lt"/>
              <a:ea typeface="+mj-ea"/>
              <a:cs typeface="+mj-cs"/>
            </a:endParaRPr>
          </a:p>
        </p:txBody>
      </p:sp>
      <p:sp>
        <p:nvSpPr>
          <p:cNvPr id="18" name="文本框 17"/>
          <p:cNvSpPr txBox="1"/>
          <p:nvPr>
            <p:custDataLst>
              <p:tags r:id="rId18"/>
            </p:custDataLst>
          </p:nvPr>
        </p:nvSpPr>
        <p:spPr>
          <a:xfrm>
            <a:off x="6773863" y="4192588"/>
            <a:ext cx="1565275" cy="276225"/>
          </a:xfrm>
          <a:prstGeom prst="rect">
            <a:avLst/>
          </a:prstGeom>
          <a:noFill/>
        </p:spPr>
        <p:txBody>
          <a:bodyPr wrap="square" lIns="67500" tIns="35100" rIns="67500" bIns="35100" rtlCol="0" anchor="ctr">
            <a:noAutofit/>
          </a:bodyPr>
          <a:lstStyle/>
          <a:p>
            <a:pPr algn="ctr"/>
            <a:r>
              <a:rPr lang="zh-CN" altLang="en-US" sz="2000" noProof="1">
                <a:latin typeface="+mj-lt"/>
                <a:ea typeface="+mj-ea"/>
                <a:cs typeface="+mj-cs"/>
              </a:rPr>
              <a:t>分析总结</a:t>
            </a:r>
            <a:endParaRPr lang="zh-CN" altLang="en-US" sz="2000" noProof="1">
              <a:latin typeface="+mj-lt"/>
              <a:ea typeface="+mj-ea"/>
              <a:cs typeface="+mj-cs"/>
            </a:endParaRPr>
          </a:p>
        </p:txBody>
      </p:sp>
    </p:spTree>
    <p:custDataLst>
      <p:tags r:id="rId19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文本框 10"/>
          <p:cNvSpPr txBox="1"/>
          <p:nvPr>
            <p:custDataLst>
              <p:tags r:id="rId1"/>
            </p:custDataLst>
          </p:nvPr>
        </p:nvSpPr>
        <p:spPr>
          <a:xfrm>
            <a:off x="1981200" y="2900363"/>
            <a:ext cx="5181600" cy="762000"/>
          </a:xfrm>
          <a:prstGeom prst="rect">
            <a:avLst/>
          </a:prstGeom>
          <a:noFill/>
          <a:ln w="9525">
            <a:noFill/>
          </a:ln>
        </p:spPr>
        <p:txBody>
          <a:bodyPr wrap="square" lIns="67500" tIns="35100" rIns="67500" bIns="35100" anchor="b"/>
          <a:p>
            <a:pPr algn="ctr"/>
            <a:r>
              <a:rPr lang="zh-CN" altLang="en-US" sz="4500" b="1">
                <a:latin typeface="Arial" panose="020B0604020202020204" pitchFamily="34" charset="0"/>
                <a:ea typeface="宋体" panose="02010600030101010101" pitchFamily="2" charset="-122"/>
              </a:rPr>
              <a:t>需求发现</a:t>
            </a:r>
            <a:endParaRPr lang="zh-CN" altLang="en-US" sz="45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981200" y="3676650"/>
            <a:ext cx="5181600" cy="490538"/>
          </a:xfrm>
        </p:spPr>
        <p:txBody>
          <a:bodyPr lIns="67500" tIns="35100" rIns="67500" bIns="35100">
            <a:normAutofit/>
          </a:bodyPr>
          <a:lstStyle/>
          <a:p>
            <a:pPr marL="0" marR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400" b="0" i="0" u="none" strike="noStrike" kern="1200" cap="none" spc="0" normalizeH="0" baseline="0" noProof="1">
                <a:solidFill>
                  <a:srgbClr val="000000">
                    <a:lumMod val="50000"/>
                    <a:lumOff val="50000"/>
                  </a:srgbClr>
                </a:solidFill>
                <a:latin typeface="+mn-lt"/>
                <a:ea typeface="+mn-ea"/>
                <a:cs typeface="+mn-cs"/>
              </a:rPr>
              <a:t>Demand discovery</a:t>
            </a:r>
            <a:endParaRPr kumimoji="0" lang="en-US" altLang="zh-CN" sz="1400" b="0" i="0" u="none" strike="noStrike" kern="1200" cap="none" spc="0" normalizeH="0" baseline="0" noProof="1">
              <a:solidFill>
                <a:srgbClr val="000000">
                  <a:lumMod val="50000"/>
                  <a:lumOff val="50000"/>
                </a:srgbClr>
              </a:solidFill>
              <a:latin typeface="+mn-lt"/>
              <a:ea typeface="+mn-ea"/>
              <a:cs typeface="+mn-cs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" name="矩形 24"/>
          <p:cNvSpPr/>
          <p:nvPr>
            <p:custDataLst>
              <p:tags r:id="rId1"/>
            </p:custDataLst>
          </p:nvPr>
        </p:nvSpPr>
        <p:spPr>
          <a:xfrm>
            <a:off x="6084888" y="2914333"/>
            <a:ext cx="2228850" cy="153511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矩形 23"/>
          <p:cNvSpPr/>
          <p:nvPr>
            <p:custDataLst>
              <p:tags r:id="rId2"/>
            </p:custDataLst>
          </p:nvPr>
        </p:nvSpPr>
        <p:spPr>
          <a:xfrm>
            <a:off x="3457575" y="2933383"/>
            <a:ext cx="2228850" cy="153511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矩形 22"/>
          <p:cNvSpPr/>
          <p:nvPr>
            <p:custDataLst>
              <p:tags r:id="rId3"/>
            </p:custDataLst>
          </p:nvPr>
        </p:nvSpPr>
        <p:spPr>
          <a:xfrm>
            <a:off x="830263" y="2933383"/>
            <a:ext cx="2228850" cy="153511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椭圆 21"/>
          <p:cNvSpPr/>
          <p:nvPr>
            <p:custDataLst>
              <p:tags r:id="rId4"/>
            </p:custDataLst>
          </p:nvPr>
        </p:nvSpPr>
        <p:spPr>
          <a:xfrm>
            <a:off x="6851650" y="2571433"/>
            <a:ext cx="685800" cy="685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  <p:sp>
        <p:nvSpPr>
          <p:cNvPr id="21" name="椭圆 20"/>
          <p:cNvSpPr/>
          <p:nvPr>
            <p:custDataLst>
              <p:tags r:id="rId5"/>
            </p:custDataLst>
          </p:nvPr>
        </p:nvSpPr>
        <p:spPr>
          <a:xfrm>
            <a:off x="4232275" y="2566670"/>
            <a:ext cx="685800" cy="685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  <p:sp>
        <p:nvSpPr>
          <p:cNvPr id="20" name="椭圆 19"/>
          <p:cNvSpPr/>
          <p:nvPr>
            <p:custDataLst>
              <p:tags r:id="rId6"/>
            </p:custDataLst>
          </p:nvPr>
        </p:nvSpPr>
        <p:spPr>
          <a:xfrm>
            <a:off x="1616075" y="2571433"/>
            <a:ext cx="685800" cy="685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  <p:sp>
        <p:nvSpPr>
          <p:cNvPr id="18440" name="文本框 6"/>
          <p:cNvSpPr txBox="1"/>
          <p:nvPr>
            <p:custDataLst>
              <p:tags r:id="rId7"/>
            </p:custDataLst>
          </p:nvPr>
        </p:nvSpPr>
        <p:spPr>
          <a:xfrm>
            <a:off x="984885" y="3370263"/>
            <a:ext cx="1947863" cy="254000"/>
          </a:xfrm>
          <a:prstGeom prst="rect">
            <a:avLst/>
          </a:prstGeom>
          <a:noFill/>
          <a:ln w="9525">
            <a:noFill/>
          </a:ln>
        </p:spPr>
        <p:txBody>
          <a:bodyPr wrap="square" lIns="67500" tIns="35100" rIns="67500" bIns="35100" anchor="t"/>
          <a:p>
            <a:pPr algn="ctr"/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两台电脑</a:t>
            </a:r>
            <a:endParaRPr lang="zh-CN" altLang="en-US" sz="20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8442" name="文本框 8"/>
          <p:cNvSpPr txBox="1"/>
          <p:nvPr>
            <p:custDataLst>
              <p:tags r:id="rId8"/>
            </p:custDataLst>
          </p:nvPr>
        </p:nvSpPr>
        <p:spPr>
          <a:xfrm>
            <a:off x="3590925" y="3370263"/>
            <a:ext cx="1949450" cy="254000"/>
          </a:xfrm>
          <a:prstGeom prst="rect">
            <a:avLst/>
          </a:prstGeom>
          <a:noFill/>
          <a:ln w="9525">
            <a:noFill/>
          </a:ln>
        </p:spPr>
        <p:txBody>
          <a:bodyPr wrap="square" lIns="67500" tIns="35100" rIns="67500" bIns="35100" anchor="t"/>
          <a:p>
            <a:pPr algn="ctr"/>
            <a:r>
              <a:rPr lang="zh-CN" altLang="en-US" sz="2000" b="1">
                <a:solidFill>
                  <a:schemeClr val="bg1"/>
                </a:solidFill>
                <a:ea typeface="微软雅黑" panose="020B0503020204020204" charset="-122"/>
                <a:sym typeface="+mn-ea"/>
              </a:rPr>
              <a:t>屏幕扩展</a:t>
            </a:r>
            <a:endParaRPr lang="zh-CN" altLang="en-US" sz="20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18444" name="文本框 10"/>
          <p:cNvSpPr txBox="1"/>
          <p:nvPr>
            <p:custDataLst>
              <p:tags r:id="rId9"/>
            </p:custDataLst>
          </p:nvPr>
        </p:nvSpPr>
        <p:spPr>
          <a:xfrm>
            <a:off x="6209665" y="3370580"/>
            <a:ext cx="1949450" cy="254000"/>
          </a:xfrm>
          <a:prstGeom prst="rect">
            <a:avLst/>
          </a:prstGeom>
          <a:noFill/>
          <a:ln w="9525">
            <a:noFill/>
          </a:ln>
        </p:spPr>
        <p:txBody>
          <a:bodyPr wrap="square" lIns="67500" tIns="35100" rIns="67500" bIns="35100" anchor="t"/>
          <a:p>
            <a:pPr algn="ctr"/>
            <a:r>
              <a:rPr lang="zh-CN" altLang="en-US" sz="2000" b="1">
                <a:solidFill>
                  <a:schemeClr val="bg1"/>
                </a:solidFill>
                <a:ea typeface="微软雅黑" panose="020B0503020204020204" charset="-122"/>
                <a:sym typeface="+mn-ea"/>
              </a:rPr>
              <a:t>无中转的传输</a:t>
            </a:r>
            <a:endParaRPr lang="zh-CN" altLang="en-US" sz="20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17" name="Shape 3629"/>
          <p:cNvSpPr/>
          <p:nvPr>
            <p:custDataLst>
              <p:tags r:id="rId10"/>
            </p:custDataLst>
          </p:nvPr>
        </p:nvSpPr>
        <p:spPr>
          <a:xfrm>
            <a:off x="1812925" y="2769870"/>
            <a:ext cx="290513" cy="2905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874" y="5396"/>
                </a:moveTo>
                <a:cubicBezTo>
                  <a:pt x="11493" y="5396"/>
                  <a:pt x="11166" y="5519"/>
                  <a:pt x="10894" y="5766"/>
                </a:cubicBezTo>
                <a:cubicBezTo>
                  <a:pt x="10621" y="6013"/>
                  <a:pt x="10484" y="6310"/>
                  <a:pt x="10484" y="6658"/>
                </a:cubicBezTo>
                <a:cubicBezTo>
                  <a:pt x="10484" y="7005"/>
                  <a:pt x="10621" y="7301"/>
                  <a:pt x="10894" y="7545"/>
                </a:cubicBezTo>
                <a:cubicBezTo>
                  <a:pt x="11166" y="7790"/>
                  <a:pt x="11493" y="7912"/>
                  <a:pt x="11874" y="7912"/>
                </a:cubicBezTo>
                <a:cubicBezTo>
                  <a:pt x="12255" y="7912"/>
                  <a:pt x="12581" y="7790"/>
                  <a:pt x="12852" y="7545"/>
                </a:cubicBezTo>
                <a:cubicBezTo>
                  <a:pt x="13122" y="7301"/>
                  <a:pt x="13257" y="7005"/>
                  <a:pt x="13257" y="6658"/>
                </a:cubicBezTo>
                <a:cubicBezTo>
                  <a:pt x="13257" y="6310"/>
                  <a:pt x="13122" y="6013"/>
                  <a:pt x="12852" y="5766"/>
                </a:cubicBezTo>
                <a:cubicBezTo>
                  <a:pt x="12581" y="5519"/>
                  <a:pt x="12255" y="5396"/>
                  <a:pt x="11874" y="5396"/>
                </a:cubicBezTo>
                <a:moveTo>
                  <a:pt x="12242" y="15228"/>
                </a:moveTo>
                <a:cubicBezTo>
                  <a:pt x="11942" y="15228"/>
                  <a:pt x="11730" y="15180"/>
                  <a:pt x="11608" y="15083"/>
                </a:cubicBezTo>
                <a:cubicBezTo>
                  <a:pt x="11486" y="14987"/>
                  <a:pt x="11425" y="14807"/>
                  <a:pt x="11425" y="14542"/>
                </a:cubicBezTo>
                <a:cubicBezTo>
                  <a:pt x="11425" y="14436"/>
                  <a:pt x="11444" y="14281"/>
                  <a:pt x="11482" y="14076"/>
                </a:cubicBezTo>
                <a:cubicBezTo>
                  <a:pt x="11519" y="13870"/>
                  <a:pt x="11562" y="13687"/>
                  <a:pt x="11609" y="13527"/>
                </a:cubicBezTo>
                <a:lnTo>
                  <a:pt x="12189" y="11532"/>
                </a:lnTo>
                <a:cubicBezTo>
                  <a:pt x="12246" y="11349"/>
                  <a:pt x="12284" y="11148"/>
                  <a:pt x="12306" y="10929"/>
                </a:cubicBezTo>
                <a:cubicBezTo>
                  <a:pt x="12327" y="10709"/>
                  <a:pt x="12337" y="10557"/>
                  <a:pt x="12337" y="10469"/>
                </a:cubicBezTo>
                <a:cubicBezTo>
                  <a:pt x="12337" y="10049"/>
                  <a:pt x="12185" y="9707"/>
                  <a:pt x="11882" y="9444"/>
                </a:cubicBezTo>
                <a:cubicBezTo>
                  <a:pt x="11578" y="9182"/>
                  <a:pt x="11146" y="9050"/>
                  <a:pt x="10586" y="9050"/>
                </a:cubicBezTo>
                <a:cubicBezTo>
                  <a:pt x="10275" y="9050"/>
                  <a:pt x="9945" y="9104"/>
                  <a:pt x="9597" y="9211"/>
                </a:cubicBezTo>
                <a:cubicBezTo>
                  <a:pt x="9248" y="9319"/>
                  <a:pt x="8884" y="9448"/>
                  <a:pt x="8502" y="9599"/>
                </a:cubicBezTo>
                <a:lnTo>
                  <a:pt x="8347" y="10216"/>
                </a:lnTo>
                <a:cubicBezTo>
                  <a:pt x="8460" y="10175"/>
                  <a:pt x="8595" y="10131"/>
                  <a:pt x="8753" y="10085"/>
                </a:cubicBezTo>
                <a:cubicBezTo>
                  <a:pt x="8911" y="10040"/>
                  <a:pt x="9066" y="10017"/>
                  <a:pt x="9217" y="10017"/>
                </a:cubicBezTo>
                <a:cubicBezTo>
                  <a:pt x="9524" y="10017"/>
                  <a:pt x="9731" y="10068"/>
                  <a:pt x="9839" y="10168"/>
                </a:cubicBezTo>
                <a:cubicBezTo>
                  <a:pt x="9948" y="10269"/>
                  <a:pt x="10002" y="10447"/>
                  <a:pt x="10002" y="10703"/>
                </a:cubicBezTo>
                <a:cubicBezTo>
                  <a:pt x="10002" y="10844"/>
                  <a:pt x="9985" y="11001"/>
                  <a:pt x="9949" y="11172"/>
                </a:cubicBezTo>
                <a:cubicBezTo>
                  <a:pt x="9914" y="11343"/>
                  <a:pt x="9870" y="11526"/>
                  <a:pt x="9818" y="11717"/>
                </a:cubicBezTo>
                <a:lnTo>
                  <a:pt x="9235" y="13719"/>
                </a:lnTo>
                <a:cubicBezTo>
                  <a:pt x="9184" y="13929"/>
                  <a:pt x="9146" y="14118"/>
                  <a:pt x="9123" y="14285"/>
                </a:cubicBezTo>
                <a:cubicBezTo>
                  <a:pt x="9100" y="14451"/>
                  <a:pt x="9088" y="14615"/>
                  <a:pt x="9088" y="14775"/>
                </a:cubicBezTo>
                <a:cubicBezTo>
                  <a:pt x="9088" y="15186"/>
                  <a:pt x="9244" y="15526"/>
                  <a:pt x="9556" y="15793"/>
                </a:cubicBezTo>
                <a:cubicBezTo>
                  <a:pt x="9869" y="16060"/>
                  <a:pt x="10308" y="16194"/>
                  <a:pt x="10872" y="16194"/>
                </a:cubicBezTo>
                <a:cubicBezTo>
                  <a:pt x="11239" y="16194"/>
                  <a:pt x="11561" y="16147"/>
                  <a:pt x="11839" y="16053"/>
                </a:cubicBezTo>
                <a:cubicBezTo>
                  <a:pt x="12117" y="15960"/>
                  <a:pt x="12488" y="15824"/>
                  <a:pt x="12954" y="15645"/>
                </a:cubicBezTo>
                <a:lnTo>
                  <a:pt x="13109" y="15028"/>
                </a:lnTo>
                <a:cubicBezTo>
                  <a:pt x="13029" y="15065"/>
                  <a:pt x="12900" y="15107"/>
                  <a:pt x="12721" y="15155"/>
                </a:cubicBezTo>
                <a:cubicBezTo>
                  <a:pt x="12543" y="15204"/>
                  <a:pt x="12383" y="15228"/>
                  <a:pt x="12242" y="15228"/>
                </a:cubicBezTo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sz="1350" strike="noStrike" noProof="1">
              <a:solidFill>
                <a:prstClr val="black"/>
              </a:solidFill>
            </a:endParaRPr>
          </a:p>
        </p:txBody>
      </p:sp>
      <p:sp>
        <p:nvSpPr>
          <p:cNvPr id="18" name="Shape 3630"/>
          <p:cNvSpPr/>
          <p:nvPr>
            <p:custDataLst>
              <p:tags r:id="rId11"/>
            </p:custDataLst>
          </p:nvPr>
        </p:nvSpPr>
        <p:spPr>
          <a:xfrm>
            <a:off x="4430713" y="2765108"/>
            <a:ext cx="288925" cy="2905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91" y="6559"/>
                </a:moveTo>
                <a:cubicBezTo>
                  <a:pt x="12727" y="6341"/>
                  <a:pt x="12420" y="6172"/>
                  <a:pt x="12078" y="6058"/>
                </a:cubicBezTo>
                <a:cubicBezTo>
                  <a:pt x="11737" y="5946"/>
                  <a:pt x="11367" y="5889"/>
                  <a:pt x="10978" y="5889"/>
                </a:cubicBezTo>
                <a:cubicBezTo>
                  <a:pt x="10477" y="5889"/>
                  <a:pt x="10025" y="5967"/>
                  <a:pt x="9633" y="6120"/>
                </a:cubicBezTo>
                <a:cubicBezTo>
                  <a:pt x="9239" y="6275"/>
                  <a:pt x="8900" y="6494"/>
                  <a:pt x="8623" y="6771"/>
                </a:cubicBezTo>
                <a:cubicBezTo>
                  <a:pt x="8346" y="7049"/>
                  <a:pt x="8133" y="7392"/>
                  <a:pt x="7992" y="7788"/>
                </a:cubicBezTo>
                <a:cubicBezTo>
                  <a:pt x="7853" y="8180"/>
                  <a:pt x="7782" y="8620"/>
                  <a:pt x="7782" y="9096"/>
                </a:cubicBezTo>
                <a:lnTo>
                  <a:pt x="7782" y="9217"/>
                </a:lnTo>
                <a:lnTo>
                  <a:pt x="8880" y="9217"/>
                </a:lnTo>
                <a:lnTo>
                  <a:pt x="8877" y="9093"/>
                </a:lnTo>
                <a:cubicBezTo>
                  <a:pt x="8868" y="8767"/>
                  <a:pt x="8908" y="8461"/>
                  <a:pt x="8993" y="8187"/>
                </a:cubicBezTo>
                <a:cubicBezTo>
                  <a:pt x="9079" y="7914"/>
                  <a:pt x="9207" y="7675"/>
                  <a:pt x="9377" y="7473"/>
                </a:cubicBezTo>
                <a:cubicBezTo>
                  <a:pt x="9545" y="7274"/>
                  <a:pt x="9762" y="7115"/>
                  <a:pt x="10024" y="7000"/>
                </a:cubicBezTo>
                <a:cubicBezTo>
                  <a:pt x="10287" y="6884"/>
                  <a:pt x="10594" y="6827"/>
                  <a:pt x="10937" y="6827"/>
                </a:cubicBezTo>
                <a:cubicBezTo>
                  <a:pt x="11182" y="6827"/>
                  <a:pt x="11418" y="6868"/>
                  <a:pt x="11639" y="6950"/>
                </a:cubicBezTo>
                <a:cubicBezTo>
                  <a:pt x="11858" y="7032"/>
                  <a:pt x="12053" y="7146"/>
                  <a:pt x="12218" y="7289"/>
                </a:cubicBezTo>
                <a:cubicBezTo>
                  <a:pt x="12381" y="7431"/>
                  <a:pt x="12512" y="7605"/>
                  <a:pt x="12609" y="7808"/>
                </a:cubicBezTo>
                <a:cubicBezTo>
                  <a:pt x="12704" y="8011"/>
                  <a:pt x="12752" y="8236"/>
                  <a:pt x="12752" y="8478"/>
                </a:cubicBezTo>
                <a:cubicBezTo>
                  <a:pt x="12752" y="8797"/>
                  <a:pt x="12674" y="9089"/>
                  <a:pt x="12519" y="9350"/>
                </a:cubicBezTo>
                <a:cubicBezTo>
                  <a:pt x="12359" y="9618"/>
                  <a:pt x="12154" y="9865"/>
                  <a:pt x="11913" y="10082"/>
                </a:cubicBezTo>
                <a:cubicBezTo>
                  <a:pt x="11624" y="10337"/>
                  <a:pt x="11374" y="10568"/>
                  <a:pt x="11170" y="10771"/>
                </a:cubicBezTo>
                <a:cubicBezTo>
                  <a:pt x="10959" y="10979"/>
                  <a:pt x="10789" y="11200"/>
                  <a:pt x="10662" y="11428"/>
                </a:cubicBezTo>
                <a:cubicBezTo>
                  <a:pt x="10534" y="11657"/>
                  <a:pt x="10441" y="11916"/>
                  <a:pt x="10385" y="12199"/>
                </a:cubicBezTo>
                <a:cubicBezTo>
                  <a:pt x="10329" y="12478"/>
                  <a:pt x="10305" y="12827"/>
                  <a:pt x="10315" y="13237"/>
                </a:cubicBezTo>
                <a:lnTo>
                  <a:pt x="10318" y="13355"/>
                </a:lnTo>
                <a:lnTo>
                  <a:pt x="11407" y="13355"/>
                </a:lnTo>
                <a:lnTo>
                  <a:pt x="11410" y="13237"/>
                </a:lnTo>
                <a:cubicBezTo>
                  <a:pt x="11418" y="12838"/>
                  <a:pt x="11436" y="12531"/>
                  <a:pt x="11463" y="12322"/>
                </a:cubicBezTo>
                <a:cubicBezTo>
                  <a:pt x="11488" y="12125"/>
                  <a:pt x="11538" y="11956"/>
                  <a:pt x="11611" y="11821"/>
                </a:cubicBezTo>
                <a:cubicBezTo>
                  <a:pt x="11687" y="11684"/>
                  <a:pt x="11803" y="11541"/>
                  <a:pt x="11959" y="11399"/>
                </a:cubicBezTo>
                <a:cubicBezTo>
                  <a:pt x="12127" y="11245"/>
                  <a:pt x="12351" y="11031"/>
                  <a:pt x="12630" y="10762"/>
                </a:cubicBezTo>
                <a:cubicBezTo>
                  <a:pt x="12979" y="10441"/>
                  <a:pt x="13270" y="10102"/>
                  <a:pt x="13495" y="9753"/>
                </a:cubicBezTo>
                <a:cubicBezTo>
                  <a:pt x="13729" y="9393"/>
                  <a:pt x="13847" y="8952"/>
                  <a:pt x="13847" y="8439"/>
                </a:cubicBezTo>
                <a:cubicBezTo>
                  <a:pt x="13847" y="8038"/>
                  <a:pt x="13770" y="7675"/>
                  <a:pt x="13618" y="7362"/>
                </a:cubicBezTo>
                <a:cubicBezTo>
                  <a:pt x="13467" y="7050"/>
                  <a:pt x="13256" y="6780"/>
                  <a:pt x="12991" y="6559"/>
                </a:cubicBezTo>
                <a:moveTo>
                  <a:pt x="10179" y="15706"/>
                </a:moveTo>
                <a:lnTo>
                  <a:pt x="11558" y="15706"/>
                </a:lnTo>
                <a:lnTo>
                  <a:pt x="11558" y="14072"/>
                </a:lnTo>
                <a:lnTo>
                  <a:pt x="10179" y="14072"/>
                </a:lnTo>
                <a:cubicBezTo>
                  <a:pt x="10179" y="14072"/>
                  <a:pt x="10179" y="15706"/>
                  <a:pt x="10179" y="15706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sz="1350" strike="noStrike" noProof="1">
              <a:solidFill>
                <a:prstClr val="black"/>
              </a:solidFill>
            </a:endParaRPr>
          </a:p>
        </p:txBody>
      </p:sp>
      <p:sp>
        <p:nvSpPr>
          <p:cNvPr id="19" name="Shape 3631"/>
          <p:cNvSpPr/>
          <p:nvPr>
            <p:custDataLst>
              <p:tags r:id="rId12"/>
            </p:custDataLst>
          </p:nvPr>
        </p:nvSpPr>
        <p:spPr>
          <a:xfrm>
            <a:off x="7050088" y="2769870"/>
            <a:ext cx="288925" cy="2905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782" y="5891"/>
                </a:moveTo>
                <a:lnTo>
                  <a:pt x="9818" y="5891"/>
                </a:lnTo>
                <a:cubicBezTo>
                  <a:pt x="9547" y="5891"/>
                  <a:pt x="9327" y="6111"/>
                  <a:pt x="9327" y="6382"/>
                </a:cubicBezTo>
                <a:cubicBezTo>
                  <a:pt x="9327" y="6394"/>
                  <a:pt x="9334" y="6405"/>
                  <a:pt x="9334" y="6417"/>
                </a:cubicBezTo>
                <a:lnTo>
                  <a:pt x="9328" y="6417"/>
                </a:lnTo>
                <a:lnTo>
                  <a:pt x="9819" y="12308"/>
                </a:lnTo>
                <a:lnTo>
                  <a:pt x="9825" y="12307"/>
                </a:lnTo>
                <a:cubicBezTo>
                  <a:pt x="9844" y="12562"/>
                  <a:pt x="10050" y="12764"/>
                  <a:pt x="10309" y="12764"/>
                </a:cubicBezTo>
                <a:lnTo>
                  <a:pt x="11291" y="12764"/>
                </a:lnTo>
                <a:cubicBezTo>
                  <a:pt x="11550" y="12764"/>
                  <a:pt x="11756" y="12562"/>
                  <a:pt x="11775" y="12307"/>
                </a:cubicBezTo>
                <a:lnTo>
                  <a:pt x="11781" y="12308"/>
                </a:lnTo>
                <a:lnTo>
                  <a:pt x="12272" y="6417"/>
                </a:lnTo>
                <a:lnTo>
                  <a:pt x="12266" y="6417"/>
                </a:lnTo>
                <a:cubicBezTo>
                  <a:pt x="12267" y="6405"/>
                  <a:pt x="12273" y="6394"/>
                  <a:pt x="12273" y="6382"/>
                </a:cubicBezTo>
                <a:cubicBezTo>
                  <a:pt x="12273" y="6111"/>
                  <a:pt x="12053" y="5891"/>
                  <a:pt x="11782" y="5891"/>
                </a:cubicBezTo>
                <a:moveTo>
                  <a:pt x="10800" y="13745"/>
                </a:moveTo>
                <a:cubicBezTo>
                  <a:pt x="10258" y="13745"/>
                  <a:pt x="9818" y="14186"/>
                  <a:pt x="9818" y="14727"/>
                </a:cubicBezTo>
                <a:cubicBezTo>
                  <a:pt x="9818" y="15269"/>
                  <a:pt x="10258" y="15709"/>
                  <a:pt x="10800" y="15709"/>
                </a:cubicBezTo>
                <a:cubicBezTo>
                  <a:pt x="11342" y="15709"/>
                  <a:pt x="11782" y="15269"/>
                  <a:pt x="11782" y="14727"/>
                </a:cubicBezTo>
                <a:cubicBezTo>
                  <a:pt x="11782" y="14186"/>
                  <a:pt x="11342" y="13745"/>
                  <a:pt x="10800" y="13745"/>
                </a:cubicBezTo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sz="1350" strike="noStrike" noProof="1">
              <a:solidFill>
                <a:prstClr val="black"/>
              </a:solidFill>
            </a:endParaRPr>
          </a:p>
        </p:txBody>
      </p:sp>
      <p:sp>
        <p:nvSpPr>
          <p:cNvPr id="28" name="矩形 27"/>
          <p:cNvSpPr/>
          <p:nvPr>
            <p:custDataLst>
              <p:tags r:id="rId13"/>
            </p:custDataLst>
          </p:nvPr>
        </p:nvSpPr>
        <p:spPr>
          <a:xfrm>
            <a:off x="257175" y="1057275"/>
            <a:ext cx="2228850" cy="419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500" b="1" strike="noStrike" noProof="1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>
            <p:custDataLst>
              <p:tags r:id="rId14"/>
            </p:custDataLst>
          </p:nvPr>
        </p:nvSpPr>
        <p:spPr>
          <a:xfrm>
            <a:off x="257175" y="1057275"/>
            <a:ext cx="2228850" cy="419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" tIns="35100" rIns="67500" bIns="35100" rtlCol="0" anchor="ctr">
            <a:normAutofit/>
          </a:bodyPr>
          <a:lstStyle>
            <a:defPPr>
              <a:defRPr lang="zh-CN"/>
            </a:defPPr>
            <a:lvl1pPr algn="ctr">
              <a:defRPr sz="2000" b="1">
                <a:solidFill>
                  <a:srgbClr val="262626"/>
                </a:solidFill>
                <a:latin typeface="+mj-lt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fontAlgn="base"/>
            <a:r>
              <a:rPr lang="zh-CN" altLang="en-US" sz="1800" strike="noStrike" noProof="1">
                <a:ea typeface="+mj-ea"/>
                <a:cs typeface="+mj-cs"/>
              </a:rPr>
              <a:t>需求发现</a:t>
            </a:r>
            <a:endParaRPr lang="zh-CN" altLang="en-US" sz="1800" strike="noStrike" noProof="1">
              <a:ea typeface="+mj-ea"/>
              <a:cs typeface="+mj-cs"/>
            </a:endParaRPr>
          </a:p>
        </p:txBody>
      </p:sp>
      <p:sp>
        <p:nvSpPr>
          <p:cNvPr id="2" name="文本框 6"/>
          <p:cNvSpPr txBox="1"/>
          <p:nvPr>
            <p:custDataLst>
              <p:tags r:id="rId15"/>
            </p:custDataLst>
          </p:nvPr>
        </p:nvSpPr>
        <p:spPr>
          <a:xfrm>
            <a:off x="984885" y="3821113"/>
            <a:ext cx="1947863" cy="254000"/>
          </a:xfrm>
          <a:prstGeom prst="rect">
            <a:avLst/>
          </a:prstGeom>
          <a:noFill/>
          <a:ln w="9525">
            <a:noFill/>
          </a:ln>
        </p:spPr>
        <p:txBody>
          <a:bodyPr wrap="square" lIns="67500" tIns="35100" rIns="67500" bIns="35100" anchor="t"/>
          <a:p>
            <a:pPr algn="ctr"/>
            <a:r>
              <a: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我有一台笔记本电脑和一台台式电脑</a:t>
            </a:r>
            <a:endParaRPr lang="zh-CN" altLang="en-US" sz="14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" name="文本框 6"/>
          <p:cNvSpPr txBox="1"/>
          <p:nvPr>
            <p:custDataLst>
              <p:tags r:id="rId16"/>
            </p:custDataLst>
          </p:nvPr>
        </p:nvSpPr>
        <p:spPr>
          <a:xfrm>
            <a:off x="3601720" y="3821113"/>
            <a:ext cx="1947863" cy="254000"/>
          </a:xfrm>
          <a:prstGeom prst="rect">
            <a:avLst/>
          </a:prstGeom>
          <a:noFill/>
          <a:ln w="9525">
            <a:noFill/>
          </a:ln>
        </p:spPr>
        <p:txBody>
          <a:bodyPr wrap="square" lIns="67500" tIns="35100" rIns="67500" bIns="35100" anchor="t"/>
          <a:p>
            <a:pPr algn="ctr"/>
            <a:r>
              <a: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我有希望他们屏幕可以相互扩展</a:t>
            </a:r>
            <a:endParaRPr lang="zh-CN" altLang="en-US" sz="14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6"/>
          <p:cNvSpPr txBox="1"/>
          <p:nvPr>
            <p:custDataLst>
              <p:tags r:id="rId17"/>
            </p:custDataLst>
          </p:nvPr>
        </p:nvSpPr>
        <p:spPr>
          <a:xfrm>
            <a:off x="6225540" y="3821113"/>
            <a:ext cx="1947863" cy="254000"/>
          </a:xfrm>
          <a:prstGeom prst="rect">
            <a:avLst/>
          </a:prstGeom>
          <a:noFill/>
          <a:ln w="9525">
            <a:noFill/>
          </a:ln>
        </p:spPr>
        <p:txBody>
          <a:bodyPr wrap="square" lIns="67500" tIns="35100" rIns="67500" bIns="35100" anchor="t"/>
          <a:p>
            <a:pPr algn="ctr"/>
            <a:r>
              <a: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我有希望他们之间的文件传输十分便捷</a:t>
            </a:r>
            <a:endParaRPr lang="zh-CN" altLang="en-US" sz="14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18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文本框 10"/>
          <p:cNvSpPr txBox="1"/>
          <p:nvPr>
            <p:custDataLst>
              <p:tags r:id="rId1"/>
            </p:custDataLst>
          </p:nvPr>
        </p:nvSpPr>
        <p:spPr>
          <a:xfrm>
            <a:off x="1981200" y="2900363"/>
            <a:ext cx="5181600" cy="762000"/>
          </a:xfrm>
          <a:prstGeom prst="rect">
            <a:avLst/>
          </a:prstGeom>
          <a:noFill/>
          <a:ln w="9525">
            <a:noFill/>
          </a:ln>
        </p:spPr>
        <p:txBody>
          <a:bodyPr wrap="square" lIns="67500" tIns="35100" rIns="67500" bIns="35100" anchor="b"/>
          <a:p>
            <a:pPr algn="ctr"/>
            <a:r>
              <a:rPr lang="zh-CN" altLang="en-US" sz="4500" b="1">
                <a:latin typeface="Arial" panose="020B0604020202020204" pitchFamily="34" charset="0"/>
                <a:ea typeface="宋体" panose="02010600030101010101" pitchFamily="2" charset="-122"/>
              </a:rPr>
              <a:t>需求采访</a:t>
            </a:r>
            <a:endParaRPr lang="zh-CN" altLang="en-US" sz="45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981200" y="3676650"/>
            <a:ext cx="5181600" cy="490538"/>
          </a:xfrm>
        </p:spPr>
        <p:txBody>
          <a:bodyPr lIns="67500" tIns="35100" rIns="67500" bIns="35100">
            <a:normAutofit/>
          </a:bodyPr>
          <a:lstStyle/>
          <a:p>
            <a:pPr marL="0" marR="0" indent="0" algn="ctr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400" b="0" i="0" u="none" strike="noStrike" kern="1200" cap="none" spc="0" normalizeH="0" baseline="0" noProof="1">
                <a:solidFill>
                  <a:srgbClr val="000000">
                    <a:lumMod val="50000"/>
                    <a:lumOff val="50000"/>
                  </a:srgbClr>
                </a:solidFill>
                <a:latin typeface="+mn-lt"/>
                <a:ea typeface="+mn-ea"/>
                <a:cs typeface="+mn-cs"/>
              </a:rPr>
              <a:t>Demand interview</a:t>
            </a:r>
            <a:endParaRPr kumimoji="0" lang="en-US" altLang="zh-CN" sz="1400" b="0" i="0" u="none" strike="noStrike" kern="1200" cap="none" spc="0" normalizeH="0" baseline="0" noProof="1">
              <a:solidFill>
                <a:srgbClr val="000000">
                  <a:lumMod val="50000"/>
                  <a:lumOff val="50000"/>
                </a:srgbClr>
              </a:solidFill>
              <a:latin typeface="+mn-lt"/>
              <a:ea typeface="+mn-ea"/>
              <a:cs typeface="+mn-cs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257175" y="1057275"/>
            <a:ext cx="2228850" cy="419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500" b="1" strike="noStrike" noProof="1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>
            <p:custDataLst>
              <p:tags r:id="rId2"/>
            </p:custDataLst>
          </p:nvPr>
        </p:nvSpPr>
        <p:spPr>
          <a:xfrm>
            <a:off x="257175" y="1057275"/>
            <a:ext cx="2228850" cy="419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" tIns="35100" rIns="67500" bIns="35100" rtlCol="0" anchor="ctr">
            <a:normAutofit/>
          </a:bodyPr>
          <a:lstStyle>
            <a:defPPr>
              <a:defRPr lang="zh-CN"/>
            </a:defPPr>
            <a:lvl1pPr algn="ctr">
              <a:defRPr sz="2000" b="1">
                <a:solidFill>
                  <a:srgbClr val="262626"/>
                </a:solidFill>
                <a:latin typeface="+mj-lt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fontAlgn="base"/>
            <a:r>
              <a:rPr lang="zh-CN" altLang="en-US" sz="1800" strike="noStrike" noProof="1">
                <a:ea typeface="+mj-ea"/>
                <a:cs typeface="+mj-cs"/>
              </a:rPr>
              <a:t>采访视频</a:t>
            </a:r>
            <a:endParaRPr lang="zh-CN" altLang="en-US" sz="1800" strike="noStrike" noProof="1">
              <a:ea typeface="+mj-ea"/>
              <a:cs typeface="+mj-cs"/>
            </a:endParaRPr>
          </a:p>
        </p:txBody>
      </p:sp>
      <p:pic>
        <p:nvPicPr>
          <p:cNvPr id="2" name="需求采访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2275" y="1811655"/>
            <a:ext cx="8212455" cy="4392295"/>
          </a:xfrm>
          <a:prstGeom prst="rect">
            <a:avLst/>
          </a:prstGeom>
        </p:spPr>
      </p:pic>
      <p:sp>
        <p:nvSpPr>
          <p:cNvPr id="27" name="矩形 26"/>
          <p:cNvSpPr/>
          <p:nvPr>
            <p:custDataLst>
              <p:tags r:id="rId6"/>
            </p:custDataLst>
          </p:nvPr>
        </p:nvSpPr>
        <p:spPr>
          <a:xfrm>
            <a:off x="2581275" y="1057275"/>
            <a:ext cx="6233795" cy="409575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  <p:sp>
        <p:nvSpPr>
          <p:cNvPr id="30" name="文本框 29"/>
          <p:cNvSpPr txBox="1"/>
          <p:nvPr>
            <p:custDataLst>
              <p:tags r:id="rId7"/>
            </p:custDataLst>
          </p:nvPr>
        </p:nvSpPr>
        <p:spPr>
          <a:xfrm>
            <a:off x="2628900" y="1122680"/>
            <a:ext cx="5553075" cy="279400"/>
          </a:xfrm>
          <a:prstGeom prst="rect">
            <a:avLst/>
          </a:prstGeom>
        </p:spPr>
        <p:txBody>
          <a:bodyPr wrap="square" lIns="67500" tIns="35100" rIns="67500" bIns="35100" anchor="ctr">
            <a:noAutofit/>
          </a:bodyPr>
          <a:lstStyle>
            <a:defPPr>
              <a:defRPr lang="zh-CN"/>
            </a:defPPr>
            <a:lvl1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400">
                <a:ea typeface="黑体" panose="02010609060101010101" charset="-122"/>
                <a:cs typeface="Arial" panose="020B0604020202020204" pitchFamily="34" charset="0"/>
              </a:defRPr>
            </a:lvl1pPr>
          </a:lstStyle>
          <a:p>
            <a:pPr algn="l" fontAlgn="base"/>
            <a:r>
              <a:rPr lang="zh-CN" altLang="en-US" strike="noStrike" noProof="1">
                <a:solidFill>
                  <a:schemeClr val="bg2">
                    <a:lumMod val="75000"/>
                  </a:schemeClr>
                </a:solidFill>
                <a:ea typeface="+mn-ea"/>
                <a:cs typeface="+mn-cs"/>
              </a:rPr>
              <a:t>感谢</a:t>
            </a:r>
            <a:r>
              <a:rPr lang="en-US" altLang="zh-CN" strike="noStrike" noProof="1">
                <a:solidFill>
                  <a:schemeClr val="bg2">
                    <a:lumMod val="75000"/>
                  </a:schemeClr>
                </a:solidFill>
                <a:ea typeface="+mn-ea"/>
                <a:cs typeface="+mn-cs"/>
              </a:rPr>
              <a:t>cx</a:t>
            </a:r>
            <a:r>
              <a:rPr lang="zh-CN" altLang="en-US" strike="noStrike" noProof="1">
                <a:solidFill>
                  <a:schemeClr val="bg2">
                    <a:lumMod val="75000"/>
                  </a:schemeClr>
                </a:solidFill>
                <a:ea typeface="+mn-ea"/>
                <a:cs typeface="+mn-cs"/>
              </a:rPr>
              <a:t>记者与</a:t>
            </a:r>
            <a:r>
              <a:rPr lang="en-US" altLang="zh-CN" strike="noStrike" noProof="1">
                <a:solidFill>
                  <a:schemeClr val="bg2">
                    <a:lumMod val="75000"/>
                  </a:schemeClr>
                </a:solidFill>
                <a:ea typeface="+mn-ea"/>
                <a:cs typeface="+mn-cs"/>
              </a:rPr>
              <a:t>zyl</a:t>
            </a:r>
            <a:r>
              <a:rPr lang="zh-CN" altLang="en-US" strike="noStrike" noProof="1">
                <a:solidFill>
                  <a:schemeClr val="bg2">
                    <a:lumMod val="75000"/>
                  </a:schemeClr>
                </a:solidFill>
                <a:ea typeface="+mn-ea"/>
                <a:cs typeface="+mn-cs"/>
              </a:rPr>
              <a:t>同学的倾力配合</a:t>
            </a:r>
            <a:endParaRPr lang="zh-CN" altLang="en-US" strike="noStrike" noProof="1">
              <a:solidFill>
                <a:schemeClr val="bg2">
                  <a:lumMod val="75000"/>
                </a:schemeClr>
              </a:solidFill>
              <a:ea typeface="+mn-ea"/>
              <a:cs typeface="+mn-cs"/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 vol="100000"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椭圆 13"/>
          <p:cNvSpPr/>
          <p:nvPr>
            <p:custDataLst>
              <p:tags r:id="rId1"/>
            </p:custDataLst>
          </p:nvPr>
        </p:nvSpPr>
        <p:spPr>
          <a:xfrm>
            <a:off x="1429385" y="2042795"/>
            <a:ext cx="688975" cy="68897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  <p:sp>
        <p:nvSpPr>
          <p:cNvPr id="13" name="椭圆 12"/>
          <p:cNvSpPr/>
          <p:nvPr>
            <p:custDataLst>
              <p:tags r:id="rId2"/>
            </p:custDataLst>
          </p:nvPr>
        </p:nvSpPr>
        <p:spPr>
          <a:xfrm>
            <a:off x="7371715" y="3019425"/>
            <a:ext cx="686435" cy="68770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809625" y="4596765"/>
            <a:ext cx="7505700" cy="736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  <p:sp>
        <p:nvSpPr>
          <p:cNvPr id="16390" name="文本框 5"/>
          <p:cNvSpPr txBox="1"/>
          <p:nvPr>
            <p:custDataLst>
              <p:tags r:id="rId4"/>
            </p:custDataLst>
          </p:nvPr>
        </p:nvSpPr>
        <p:spPr>
          <a:xfrm>
            <a:off x="911860" y="4647565"/>
            <a:ext cx="7320915" cy="635000"/>
          </a:xfrm>
          <a:prstGeom prst="rect">
            <a:avLst/>
          </a:prstGeom>
          <a:noFill/>
          <a:ln w="9525">
            <a:noFill/>
          </a:ln>
        </p:spPr>
        <p:txBody>
          <a:bodyPr wrap="square" lIns="67500" tIns="35100" rIns="67500" bIns="35100" anchor="ctr"/>
          <a:p>
            <a:pPr algn="ctr"/>
            <a:r>
              <a:rPr lang="zh-CN" altLang="da-DK" sz="2400" b="1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希望两台电脑的屏幕操作像一台电脑的分屏一样便捷</a:t>
            </a:r>
            <a:endParaRPr lang="zh-CN" altLang="da-DK" sz="2400" b="1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文本框 18"/>
          <p:cNvSpPr txBox="1"/>
          <p:nvPr>
            <p:custDataLst>
              <p:tags r:id="rId5"/>
            </p:custDataLst>
          </p:nvPr>
        </p:nvSpPr>
        <p:spPr>
          <a:xfrm>
            <a:off x="2118360" y="2146300"/>
            <a:ext cx="5295900" cy="585470"/>
          </a:xfrm>
          <a:prstGeom prst="rect">
            <a:avLst/>
          </a:prstGeom>
          <a:noFill/>
        </p:spPr>
        <p:txBody>
          <a:bodyPr wrap="square" lIns="67500" tIns="35100" rIns="67500" bIns="35100" rtlCol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微软雅黑" panose="020B0503020204020204" charset="-122"/>
                <a:cs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strike="noStrike" noProof="1">
                <a:solidFill>
                  <a:schemeClr val="tx1"/>
                </a:solidFill>
                <a:ea typeface="+mn-ea"/>
                <a:cs typeface="+mn-cs"/>
              </a:rPr>
              <a:t>当使用</a:t>
            </a:r>
            <a:r>
              <a:rPr lang="zh-CN" altLang="en-US" sz="1800" b="1" strike="noStrike" noProof="1">
                <a:solidFill>
                  <a:srgbClr val="FFC000"/>
                </a:solidFill>
                <a:ea typeface="+mn-ea"/>
                <a:cs typeface="+mn-cs"/>
              </a:rPr>
              <a:t>两台电脑</a:t>
            </a:r>
            <a:r>
              <a:rPr lang="zh-CN" altLang="en-US" sz="1800" strike="noStrike" noProof="1">
                <a:solidFill>
                  <a:schemeClr val="tx1"/>
                </a:solidFill>
                <a:ea typeface="+mn-ea"/>
                <a:cs typeface="+mn-cs"/>
              </a:rPr>
              <a:t>工作时，是否有不便之处？</a:t>
            </a:r>
            <a:endParaRPr lang="zh-CN" altLang="en-US" sz="1800" strike="noStrike" noProof="1">
              <a:solidFill>
                <a:schemeClr val="tx1"/>
              </a:solidFill>
              <a:ea typeface="+mn-ea"/>
              <a:cs typeface="+mn-cs"/>
            </a:endParaRPr>
          </a:p>
        </p:txBody>
      </p:sp>
      <p:sp>
        <p:nvSpPr>
          <p:cNvPr id="8" name="文本框 18"/>
          <p:cNvSpPr txBox="1"/>
          <p:nvPr>
            <p:custDataLst>
              <p:tags r:id="rId6"/>
            </p:custDataLst>
          </p:nvPr>
        </p:nvSpPr>
        <p:spPr>
          <a:xfrm>
            <a:off x="1339215" y="2950210"/>
            <a:ext cx="5857875" cy="826770"/>
          </a:xfrm>
          <a:prstGeom prst="rect">
            <a:avLst/>
          </a:prstGeom>
          <a:noFill/>
        </p:spPr>
        <p:txBody>
          <a:bodyPr wrap="square" lIns="67500" tIns="35100" rIns="67500" bIns="35100" rtlCol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微软雅黑" panose="020B0503020204020204" charset="-122"/>
                <a:cs typeface="+mn-ea"/>
              </a:defRPr>
            </a:lvl1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strike="noStrike" noProof="1">
                <a:solidFill>
                  <a:schemeClr val="tx1"/>
                </a:solidFill>
                <a:ea typeface="+mn-ea"/>
                <a:cs typeface="+mn-cs"/>
              </a:rPr>
              <a:t>我不能将想要分享的东西</a:t>
            </a:r>
            <a:r>
              <a:rPr lang="zh-CN" altLang="en-US" sz="1800" b="1" strike="noStrike" noProof="1">
                <a:solidFill>
                  <a:srgbClr val="FFC000"/>
                </a:solidFill>
                <a:ea typeface="+mn-ea"/>
                <a:cs typeface="+mn-cs"/>
              </a:rPr>
              <a:t>简洁、迅速</a:t>
            </a:r>
            <a:r>
              <a:rPr lang="zh-CN" altLang="en-US" sz="1800" strike="noStrike" noProof="1">
                <a:solidFill>
                  <a:schemeClr val="tx1"/>
                </a:solidFill>
                <a:ea typeface="+mn-ea"/>
                <a:cs typeface="+mn-cs"/>
              </a:rPr>
              <a:t>地发送给另一台电脑</a:t>
            </a:r>
            <a:endParaRPr lang="zh-CN" altLang="en-US" sz="1800" strike="noStrike" noProof="1">
              <a:solidFill>
                <a:schemeClr val="tx1"/>
              </a:solidFill>
              <a:ea typeface="+mn-ea"/>
              <a:cs typeface="+mn-cs"/>
            </a:endParaRP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strike="noStrike" noProof="1">
                <a:solidFill>
                  <a:schemeClr val="tx1"/>
                </a:solidFill>
                <a:ea typeface="+mn-ea"/>
                <a:cs typeface="+mn-cs"/>
              </a:rPr>
              <a:t>两台电脑的操作，在硬件和软件上都不</a:t>
            </a:r>
            <a:r>
              <a:rPr lang="zh-CN" altLang="en-US" sz="1800" b="1" strike="noStrike" noProof="1">
                <a:solidFill>
                  <a:srgbClr val="FFC000"/>
                </a:solidFill>
                <a:ea typeface="+mn-ea"/>
                <a:cs typeface="+mn-cs"/>
              </a:rPr>
              <a:t>便捷</a:t>
            </a:r>
            <a:endParaRPr lang="zh-CN" altLang="en-US" sz="1800" b="1" strike="noStrike" noProof="1">
              <a:solidFill>
                <a:srgbClr val="FFC000"/>
              </a:solidFill>
              <a:ea typeface="+mn-ea"/>
              <a:cs typeface="+mn-cs"/>
            </a:endParaRPr>
          </a:p>
        </p:txBody>
      </p:sp>
      <p:sp>
        <p:nvSpPr>
          <p:cNvPr id="11" name="Shape 3613"/>
          <p:cNvSpPr/>
          <p:nvPr>
            <p:custDataLst>
              <p:tags r:id="rId7"/>
            </p:custDataLst>
          </p:nvPr>
        </p:nvSpPr>
        <p:spPr>
          <a:xfrm>
            <a:off x="7535228" y="3173095"/>
            <a:ext cx="361950" cy="361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sz="1350" strike="noStrike" noProof="1">
              <a:solidFill>
                <a:prstClr val="black"/>
              </a:solidFill>
            </a:endParaRPr>
          </a:p>
        </p:txBody>
      </p:sp>
      <p:sp>
        <p:nvSpPr>
          <p:cNvPr id="12" name="Shape 3625"/>
          <p:cNvSpPr/>
          <p:nvPr>
            <p:custDataLst>
              <p:tags r:id="rId8"/>
            </p:custDataLst>
          </p:nvPr>
        </p:nvSpPr>
        <p:spPr>
          <a:xfrm>
            <a:off x="1588135" y="2212658"/>
            <a:ext cx="361950" cy="328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endParaRPr sz="1350" strike="noStrike" noProof="1">
              <a:solidFill>
                <a:prstClr val="black"/>
              </a:solidFill>
            </a:endParaRPr>
          </a:p>
        </p:txBody>
      </p:sp>
      <p:sp>
        <p:nvSpPr>
          <p:cNvPr id="19" name="矩形 18"/>
          <p:cNvSpPr/>
          <p:nvPr>
            <p:custDataLst>
              <p:tags r:id="rId9"/>
            </p:custDataLst>
          </p:nvPr>
        </p:nvSpPr>
        <p:spPr>
          <a:xfrm>
            <a:off x="257175" y="1057275"/>
            <a:ext cx="2228850" cy="419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500" b="1" strike="noStrike" noProof="1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>
            <a:off x="257175" y="1057275"/>
            <a:ext cx="2228850" cy="419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" tIns="35100" rIns="67500" bIns="35100" rtlCol="0" anchor="ctr">
            <a:noAutofit/>
          </a:bodyPr>
          <a:lstStyle>
            <a:defPPr>
              <a:defRPr lang="zh-CN"/>
            </a:defPPr>
            <a:lvl1pPr algn="ctr">
              <a:defRPr sz="2000" b="1">
                <a:solidFill>
                  <a:srgbClr val="262626"/>
                </a:solidFill>
                <a:latin typeface="+mj-lt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fontAlgn="base"/>
            <a:r>
              <a:rPr lang="zh-CN" altLang="en-US" strike="noStrike" noProof="1">
                <a:ea typeface="+mj-ea"/>
                <a:cs typeface="+mj-cs"/>
              </a:rPr>
              <a:t>采访重点</a:t>
            </a:r>
            <a:endParaRPr lang="zh-CN" altLang="en-US" strike="noStrike" noProof="1">
              <a:ea typeface="+mj-ea"/>
              <a:cs typeface="+mj-cs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文本框 10"/>
          <p:cNvSpPr txBox="1"/>
          <p:nvPr>
            <p:custDataLst>
              <p:tags r:id="rId1"/>
            </p:custDataLst>
          </p:nvPr>
        </p:nvSpPr>
        <p:spPr>
          <a:xfrm>
            <a:off x="1981200" y="2900363"/>
            <a:ext cx="5181600" cy="762000"/>
          </a:xfrm>
          <a:prstGeom prst="rect">
            <a:avLst/>
          </a:prstGeom>
          <a:noFill/>
          <a:ln w="9525">
            <a:noFill/>
          </a:ln>
        </p:spPr>
        <p:txBody>
          <a:bodyPr wrap="square" lIns="67500" tIns="35100" rIns="67500" bIns="35100" anchor="b"/>
          <a:p>
            <a:pPr algn="ctr"/>
            <a:r>
              <a:rPr lang="zh-CN" altLang="en-US" sz="4500" b="1">
                <a:latin typeface="Arial" panose="020B0604020202020204" pitchFamily="34" charset="0"/>
                <a:ea typeface="宋体" panose="02010600030101010101" pitchFamily="2" charset="-122"/>
              </a:rPr>
              <a:t>移情图</a:t>
            </a:r>
            <a:endParaRPr lang="zh-CN" altLang="en-US" sz="45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矩形 7"/>
          <p:cNvSpPr/>
          <p:nvPr/>
        </p:nvSpPr>
        <p:spPr>
          <a:xfrm>
            <a:off x="503555" y="972185"/>
            <a:ext cx="8136890" cy="53289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矩形 25"/>
          <p:cNvSpPr/>
          <p:nvPr>
            <p:custDataLst>
              <p:tags r:id="rId1"/>
            </p:custDataLst>
          </p:nvPr>
        </p:nvSpPr>
        <p:spPr>
          <a:xfrm>
            <a:off x="368300" y="392430"/>
            <a:ext cx="2228850" cy="419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500" b="1" strike="noStrike" noProof="1" dirty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矩形 26"/>
          <p:cNvSpPr/>
          <p:nvPr>
            <p:custDataLst>
              <p:tags r:id="rId2"/>
            </p:custDataLst>
          </p:nvPr>
        </p:nvSpPr>
        <p:spPr>
          <a:xfrm>
            <a:off x="2692400" y="392430"/>
            <a:ext cx="6296025" cy="409575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350" strike="noStrike" noProof="1"/>
          </a:p>
        </p:txBody>
      </p:sp>
      <p:sp>
        <p:nvSpPr>
          <p:cNvPr id="30" name="文本框 29"/>
          <p:cNvSpPr txBox="1"/>
          <p:nvPr>
            <p:custDataLst>
              <p:tags r:id="rId3"/>
            </p:custDataLst>
          </p:nvPr>
        </p:nvSpPr>
        <p:spPr>
          <a:xfrm>
            <a:off x="2740025" y="457518"/>
            <a:ext cx="6200775" cy="279400"/>
          </a:xfrm>
          <a:prstGeom prst="rect">
            <a:avLst/>
          </a:prstGeom>
        </p:spPr>
        <p:txBody>
          <a:bodyPr wrap="square" lIns="67500" tIns="35100" rIns="67500" bIns="35100" anchor="ctr">
            <a:noAutofit/>
          </a:bodyPr>
          <a:lstStyle>
            <a:defPPr>
              <a:defRPr lang="zh-CN"/>
            </a:defPPr>
            <a:lvl1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1400">
                <a:ea typeface="黑体" panose="02010609060101010101" charset="-122"/>
                <a:cs typeface="Arial" panose="020B0604020202020204" pitchFamily="34" charset="0"/>
              </a:defRPr>
            </a:lvl1pPr>
          </a:lstStyle>
          <a:p>
            <a:pPr algn="l" fontAlgn="base"/>
            <a:r>
              <a:rPr lang="zh-CN" altLang="en-US" sz="1600" strike="noStrike" noProof="1">
                <a:ea typeface="+mn-ea"/>
                <a:cs typeface="+mn-cs"/>
              </a:rPr>
              <a:t>记录被采访者的感受</a:t>
            </a:r>
            <a:endParaRPr lang="zh-CN" altLang="en-US" sz="1600" strike="noStrike" noProof="1">
              <a:ea typeface="+mn-ea"/>
              <a:cs typeface="+mn-cs"/>
            </a:endParaRPr>
          </a:p>
        </p:txBody>
      </p:sp>
      <p:sp>
        <p:nvSpPr>
          <p:cNvPr id="31" name="文本框 30"/>
          <p:cNvSpPr txBox="1"/>
          <p:nvPr>
            <p:custDataLst>
              <p:tags r:id="rId4"/>
            </p:custDataLst>
          </p:nvPr>
        </p:nvSpPr>
        <p:spPr>
          <a:xfrm>
            <a:off x="368300" y="392430"/>
            <a:ext cx="2228850" cy="419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500" tIns="35100" rIns="67500" bIns="35100" rtlCol="0" anchor="ctr">
            <a:noAutofit/>
          </a:bodyPr>
          <a:lstStyle>
            <a:defPPr>
              <a:defRPr lang="zh-CN"/>
            </a:defPPr>
            <a:lvl1pPr algn="ctr">
              <a:defRPr sz="2000" b="1">
                <a:solidFill>
                  <a:srgbClr val="262626"/>
                </a:solidFill>
                <a:latin typeface="+mj-lt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fontAlgn="base"/>
            <a:r>
              <a:rPr lang="zh-CN" altLang="en-US" strike="noStrike" noProof="1">
                <a:ea typeface="+mj-ea"/>
                <a:cs typeface="+mj-cs"/>
              </a:rPr>
              <a:t>移情图</a:t>
            </a:r>
            <a:endParaRPr lang="zh-CN" altLang="en-US" strike="noStrike" noProof="1">
              <a:ea typeface="+mj-ea"/>
              <a:cs typeface="+mj-cs"/>
            </a:endParaRPr>
          </a:p>
        </p:txBody>
      </p:sp>
      <p:pic>
        <p:nvPicPr>
          <p:cNvPr id="2" name="图片 1" descr="say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" y="1432560"/>
            <a:ext cx="3500755" cy="1976755"/>
          </a:xfrm>
          <a:prstGeom prst="rect">
            <a:avLst/>
          </a:prstGeom>
        </p:spPr>
      </p:pic>
      <p:pic>
        <p:nvPicPr>
          <p:cNvPr id="4" name="图片 3" descr="d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240" y="4164330"/>
            <a:ext cx="3499485" cy="1978660"/>
          </a:xfrm>
          <a:prstGeom prst="rect">
            <a:avLst/>
          </a:prstGeom>
        </p:spPr>
      </p:pic>
      <p:pic>
        <p:nvPicPr>
          <p:cNvPr id="3" name="图片 2" descr="think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8220" y="1431925"/>
            <a:ext cx="3611245" cy="1977390"/>
          </a:xfrm>
          <a:prstGeom prst="rect">
            <a:avLst/>
          </a:prstGeom>
        </p:spPr>
      </p:pic>
      <p:pic>
        <p:nvPicPr>
          <p:cNvPr id="7" name="图片 6" descr="feel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8220" y="4164330"/>
            <a:ext cx="3611880" cy="1978660"/>
          </a:xfrm>
          <a:prstGeom prst="rect">
            <a:avLst/>
          </a:prstGeom>
        </p:spPr>
      </p:pic>
      <p:sp>
        <p:nvSpPr>
          <p:cNvPr id="10" name="减号 9"/>
          <p:cNvSpPr/>
          <p:nvPr/>
        </p:nvSpPr>
        <p:spPr>
          <a:xfrm>
            <a:off x="-953770" y="3456305"/>
            <a:ext cx="11059795" cy="360045"/>
          </a:xfrm>
          <a:prstGeom prst="mathMinus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减号 10"/>
          <p:cNvSpPr/>
          <p:nvPr/>
        </p:nvSpPr>
        <p:spPr>
          <a:xfrm rot="5400000">
            <a:off x="936000" y="3456000"/>
            <a:ext cx="7236000" cy="360000"/>
          </a:xfrm>
          <a:prstGeom prst="mathMinus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77240" y="972185"/>
            <a:ext cx="7581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Say</a:t>
            </a:r>
            <a:endParaRPr lang="en-US" altLang="zh-CN" sz="2400" b="1"/>
          </a:p>
        </p:txBody>
      </p:sp>
      <p:sp>
        <p:nvSpPr>
          <p:cNvPr id="15" name="文本框 14"/>
          <p:cNvSpPr txBox="1"/>
          <p:nvPr/>
        </p:nvSpPr>
        <p:spPr>
          <a:xfrm>
            <a:off x="4808220" y="972185"/>
            <a:ext cx="10388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Think</a:t>
            </a:r>
            <a:endParaRPr lang="en-US" altLang="zh-CN" sz="2400" b="1"/>
          </a:p>
        </p:txBody>
      </p:sp>
      <p:sp>
        <p:nvSpPr>
          <p:cNvPr id="16" name="文本框 15"/>
          <p:cNvSpPr txBox="1"/>
          <p:nvPr/>
        </p:nvSpPr>
        <p:spPr>
          <a:xfrm>
            <a:off x="777240" y="3703955"/>
            <a:ext cx="7581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Do</a:t>
            </a:r>
            <a:endParaRPr lang="en-US" altLang="zh-CN" sz="2400" b="1"/>
          </a:p>
        </p:txBody>
      </p:sp>
      <p:sp>
        <p:nvSpPr>
          <p:cNvPr id="17" name="文本框 16"/>
          <p:cNvSpPr txBox="1"/>
          <p:nvPr/>
        </p:nvSpPr>
        <p:spPr>
          <a:xfrm>
            <a:off x="4808220" y="3703955"/>
            <a:ext cx="10388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Feel</a:t>
            </a:r>
            <a:endParaRPr lang="en-US" altLang="zh-CN" sz="2400" b="1"/>
          </a:p>
        </p:txBody>
      </p:sp>
    </p:spTree>
    <p:custDataLst>
      <p:tags r:id="rId9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TEMPLATE_CATEGORY" val="custom"/>
  <p:tag name="KSO_WM_TEMPLATE_INDEX" val="20184655"/>
  <p:tag name="KSO_WM_TAG_VERSION" val="1.0"/>
  <p:tag name="KSO_WM_SLIDE_ID" val="custom20184655_8"/>
  <p:tag name="KSO_WM_SLIDE_INDEX" val="8"/>
  <p:tag name="KSO_WM_SLIDE_ITEM_CNT" val="2"/>
  <p:tag name="KSO_WM_SLIDE_LAYOUT" val="a_f_l"/>
  <p:tag name="KSO_WM_SLIDE_LAYOUT_CNT" val="1_2_1"/>
  <p:tag name="KSO_WM_SLIDE_TYPE" val="text"/>
  <p:tag name="KSO_WM_BEAUTIFY_FLAG" val="#wm#"/>
  <p:tag name="KSO_WM_SLIDE_POSITION" val="93.9999*176.073"/>
  <p:tag name="KSO_WM_SLIDE_SIZE" val="787*149.958"/>
  <p:tag name="KSO_WM_DIAGRAM_GROUP_CODE" val="l1-3"/>
  <p:tag name="KSO_WM_SLIDE_SUBTYPE" val="diag"/>
  <p:tag name="KSO_WM_TEMPLATE_SUBCATEGORY" val="0"/>
  <p:tag name="KSO_WM_SLIDE_DIAGTYPE" val="l"/>
</p:tagLst>
</file>

<file path=ppt/tags/tag101.xml><?xml version="1.0" encoding="utf-8"?>
<p:tagLst xmlns:p="http://schemas.openxmlformats.org/presentationml/2006/main">
  <p:tag name="KSO_WM_TEMPLATE_CATEGORY" val="custom"/>
  <p:tag name="KSO_WM_TEMPLATE_INDEX" val="20184655"/>
  <p:tag name="KSO_WM_UNIT_TYPE" val="l_h_i"/>
  <p:tag name="KSO_WM_UNIT_INDEX" val="1_1_2"/>
  <p:tag name="KSO_WM_UNIT_ID" val="custom20184655_8*l_h_i*1_1_2"/>
  <p:tag name="KSO_WM_UNIT_LAYERLEVEL" val="1_1_1"/>
  <p:tag name="KSO_WM_BEAUTIFY_FLAG" val="#wm#"/>
  <p:tag name="KSO_WM_TAG_VERSION" val="1.0"/>
  <p:tag name="KSO_WM_DIAGRAM_GROUP_CODE" val="l1-3"/>
  <p:tag name="KSO_WM_UNIT_HIGHLIGHT" val="0"/>
  <p:tag name="KSO_WM_UNIT_COMPATIBLE" val="0"/>
  <p:tag name="KSO_WM_UNIT_DIAGRAM_ISNUMVISUAL" val="0"/>
  <p:tag name="KSO_WM_UNIT_DIAGRAM_ISREFERUNIT" val="0"/>
  <p:tag name="KSO_WM_UNIT_FILL_FORE_SCHEMECOLOR_INDEX" val="9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02.xml><?xml version="1.0" encoding="utf-8"?>
<p:tagLst xmlns:p="http://schemas.openxmlformats.org/presentationml/2006/main">
  <p:tag name="KSO_WM_TEMPLATE_CATEGORY" val="custom"/>
  <p:tag name="KSO_WM_TEMPLATE_INDEX" val="20184655"/>
  <p:tag name="KSO_WM_UNIT_TYPE" val="l_h_i"/>
  <p:tag name="KSO_WM_UNIT_INDEX" val="1_2_2"/>
  <p:tag name="KSO_WM_UNIT_ID" val="custom20184655_8*l_h_i*1_2_2"/>
  <p:tag name="KSO_WM_UNIT_LAYERLEVEL" val="1_1_1"/>
  <p:tag name="KSO_WM_BEAUTIFY_FLAG" val="#wm#"/>
  <p:tag name="KSO_WM_TAG_VERSION" val="1.0"/>
  <p:tag name="KSO_WM_DIAGRAM_GROUP_CODE" val="l1-3"/>
  <p:tag name="KSO_WM_UNIT_HIGHLIGHT" val="0"/>
  <p:tag name="KSO_WM_UNIT_COMPATIBLE" val="0"/>
  <p:tag name="KSO_WM_UNIT_DIAGRAM_ISNUMVISUAL" val="0"/>
  <p:tag name="KSO_WM_UNIT_DIAGRAM_ISREFERUNIT" val="0"/>
  <p:tag name="KSO_WM_UNIT_FILL_FORE_SCHEMECOLOR_INDEX" val="8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0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655_8*i*4"/>
  <p:tag name="KSO_WM_TEMPLATE_CATEGORY" val="custom"/>
  <p:tag name="KSO_WM_TEMPLATE_INDEX" val="20184655"/>
  <p:tag name="KSO_WM_UNIT_INDEX" val="4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LAYERLEVEL" val="1"/>
  <p:tag name="KSO_WM_UNIT_FILL_FORE_SCHEMECOLOR_INDEX" val="9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04.xml><?xml version="1.0" encoding="utf-8"?>
<p:tagLst xmlns:p="http://schemas.openxmlformats.org/presentationml/2006/main">
  <p:tag name="KSO_WM_TEMPLATE_CATEGORY" val="custom"/>
  <p:tag name="KSO_WM_TEMPLATE_INDEX" val="20184655"/>
  <p:tag name="KSO_WM_UNIT_TYPE" val="f"/>
  <p:tag name="KSO_WM_UNIT_INDEX" val="2"/>
  <p:tag name="KSO_WM_UNIT_ID" val="custom20184655_8*f*2"/>
  <p:tag name="KSO_WM_UNIT_LAYERLEVEL" val="1"/>
  <p:tag name="KSO_WM_UNIT_VALUE" val="16"/>
  <p:tag name="KSO_WM_UNIT_HIGHLIGHT" val="0"/>
  <p:tag name="KSO_WM_UNIT_COMPATIBLE" val="0"/>
  <p:tag name="KSO_WM_BEAUTIFY_FLAG" val="#wm#"/>
  <p:tag name="KSO_WM_TAG_VERSION" val="1.0"/>
  <p:tag name="KSO_WM_UNIT_PRESET_TEXT" val="Lorem ipsum dolor sit amet"/>
  <p:tag name="KSO_WM_UNIT_NOCLEAR" val="0"/>
  <p:tag name="KSO_WM_UNIT_DIAGRAM_ISNUMVISUAL" val="0"/>
  <p:tag name="KSO_WM_UNIT_DIAGRAM_ISREFERUNIT" val="0"/>
  <p:tag name="KSO_WM_DIAGRAM_GROUP_CODE" val="l1-3"/>
  <p:tag name="KSO_WM_UNIT_TEXT_FILL_FORE_SCHEMECOLOR_INDEX" val="15"/>
  <p:tag name="KSO_WM_UNIT_TEXT_FILL_TYPE" val="1"/>
  <p:tag name="KSO_WM_UNIT_USESOURCEFORMAT_APPLY" val="1"/>
</p:tagLst>
</file>

<file path=ppt/tags/tag105.xml><?xml version="1.0" encoding="utf-8"?>
<p:tagLst xmlns:p="http://schemas.openxmlformats.org/presentationml/2006/main">
  <p:tag name="KSO_WM_TEMPLATE_CATEGORY" val="custom"/>
  <p:tag name="KSO_WM_TEMPLATE_INDEX" val="20184655"/>
  <p:tag name="KSO_WM_UNIT_TYPE" val="l_h_f"/>
  <p:tag name="KSO_WM_UNIT_INDEX" val="1_1_1"/>
  <p:tag name="KSO_WM_UNIT_ID" val="custom20184655_8*l_h_f*1_1_1"/>
  <p:tag name="KSO_WM_UNIT_LAYERLEVEL" val="1_1_1"/>
  <p:tag name="KSO_WM_UNIT_VALUE" val="76"/>
  <p:tag name="KSO_WM_UNIT_HIGHLIGHT" val="0"/>
  <p:tag name="KSO_WM_UNIT_COMPATIBLE" val="0"/>
  <p:tag name="KSO_WM_BEAUTIFY_FLAG" val="#wm#"/>
  <p:tag name="KSO_WM_TAG_VERSION" val="1.0"/>
  <p:tag name="KSO_WM_DIAGRAM_GROUP_CODE" val="l1-3"/>
  <p:tag name="KSO_WM_UNIT_PRESET_TEXT" val="Lorem ipsum dolor sit amet, consectetur adipisicing elit.Lorem ipsum dolor sit amet, consectetur adipisicing elit.Lorem ipsum dolor sit amet, consectetur adipisicing elit.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06.xml><?xml version="1.0" encoding="utf-8"?>
<p:tagLst xmlns:p="http://schemas.openxmlformats.org/presentationml/2006/main">
  <p:tag name="KSO_WM_TEMPLATE_CATEGORY" val="custom"/>
  <p:tag name="KSO_WM_TEMPLATE_INDEX" val="20184655"/>
  <p:tag name="KSO_WM_UNIT_TYPE" val="l_h_f"/>
  <p:tag name="KSO_WM_UNIT_INDEX" val="1_2_1"/>
  <p:tag name="KSO_WM_UNIT_ID" val="custom20184655_8*l_h_f*1_2_1"/>
  <p:tag name="KSO_WM_UNIT_LAYERLEVEL" val="1_1_1"/>
  <p:tag name="KSO_WM_UNIT_VALUE" val="76"/>
  <p:tag name="KSO_WM_UNIT_HIGHLIGHT" val="0"/>
  <p:tag name="KSO_WM_UNIT_COMPATIBLE" val="0"/>
  <p:tag name="KSO_WM_BEAUTIFY_FLAG" val="#wm#"/>
  <p:tag name="KSO_WM_TAG_VERSION" val="1.0"/>
  <p:tag name="KSO_WM_DIAGRAM_GROUP_CODE" val="l1-3"/>
  <p:tag name="KSO_WM_UNIT_PRESET_TEXT" val="Lorem ipsum dolor sit amet, consectetur adipisicing elit.Lorem ipsum dolor sit amet, consectetur adipisicing elit.Lorem ipsum dolor sit amet, consectetur adipisicing elit.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07.xml><?xml version="1.0" encoding="utf-8"?>
<p:tagLst xmlns:p="http://schemas.openxmlformats.org/presentationml/2006/main">
  <p:tag name="KSO_WM_TEMPLATE_CATEGORY" val="custom"/>
  <p:tag name="KSO_WM_TEMPLATE_INDEX" val="20184655"/>
  <p:tag name="KSO_WM_UNIT_TYPE" val="l_h_i"/>
  <p:tag name="KSO_WM_UNIT_INDEX" val="1_2_3"/>
  <p:tag name="KSO_WM_UNIT_ID" val="custom20184655_8*l_h_i*1_2_3"/>
  <p:tag name="KSO_WM_UNIT_LAYERLEVEL" val="1_1_1"/>
  <p:tag name="KSO_WM_BEAUTIFY_FLAG" val="#wm#"/>
  <p:tag name="KSO_WM_TAG_VERSION" val="1.0"/>
  <p:tag name="KSO_WM_DIAGRAM_GROUP_CODE" val="l1-3"/>
  <p:tag name="KSO_WM_UNIT_HIGHLIGHT" val="0"/>
  <p:tag name="KSO_WM_UNIT_COMPATIBLE" val="0"/>
  <p:tag name="KSO_WM_UNIT_DIAGRAM_ISNUMVISUAL" val="0"/>
  <p:tag name="KSO_WM_UNIT_DIAGRAM_ISREFERUNIT" val="0"/>
  <p:tag name="KSO_WM_UNIT_FILL_FORE_SCHEMECOLOR_INDEX" val="9"/>
  <p:tag name="KSO_WM_UNIT_FILL_TYPE" val="1"/>
  <p:tag name="KSO_WM_UNIT_USESOURCEFORMAT_APPLY" val="1"/>
</p:tagLst>
</file>

<file path=ppt/tags/tag108.xml><?xml version="1.0" encoding="utf-8"?>
<p:tagLst xmlns:p="http://schemas.openxmlformats.org/presentationml/2006/main">
  <p:tag name="KSO_WM_TEMPLATE_CATEGORY" val="custom"/>
  <p:tag name="KSO_WM_TEMPLATE_INDEX" val="20184655"/>
  <p:tag name="KSO_WM_UNIT_TYPE" val="l_h_i"/>
  <p:tag name="KSO_WM_UNIT_INDEX" val="1_1_3"/>
  <p:tag name="KSO_WM_UNIT_ID" val="custom20184655_8*l_h_i*1_1_3"/>
  <p:tag name="KSO_WM_UNIT_LAYERLEVEL" val="1_1_1"/>
  <p:tag name="KSO_WM_BEAUTIFY_FLAG" val="#wm#"/>
  <p:tag name="KSO_WM_TAG_VERSION" val="1.0"/>
  <p:tag name="KSO_WM_DIAGRAM_GROUP_CODE" val="l1-3"/>
  <p:tag name="KSO_WM_UNIT_HIGHLIGHT" val="0"/>
  <p:tag name="KSO_WM_UNIT_COMPATIBLE" val="0"/>
  <p:tag name="KSO_WM_UNIT_DIAGRAM_ISNUMVISUAL" val="0"/>
  <p:tag name="KSO_WM_UNIT_DIAGRAM_ISREFERUNIT" val="0"/>
  <p:tag name="KSO_WM_UNIT_FILL_FORE_SCHEMECOLOR_INDEX" val="7"/>
  <p:tag name="KSO_WM_UNIT_FILL_TYPE" val="1"/>
  <p:tag name="KSO_WM_UNIT_USESOURCEFORMAT_APPLY" val="1"/>
</p:tagLst>
</file>

<file path=ppt/tags/tag10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655_8*i*12"/>
  <p:tag name="KSO_WM_TEMPLATE_CATEGORY" val="custom"/>
  <p:tag name="KSO_WM_TEMPLATE_INDEX" val="20184655"/>
  <p:tag name="KSO_WM_UNIT_INDEX" val="12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LAYERLEVEL" val="1"/>
  <p:tag name="KSO_WM_UNIT_FILL_FORE_SCHEMECOLOR_INDEX" val="8"/>
  <p:tag name="KSO_WM_UNIT_FILL_TYPE" val="1"/>
  <p:tag name="KSO_WM_UNIT_USESOURCEFORMAT_APPLY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TEMPLATE_CATEGORY" val="custom"/>
  <p:tag name="KSO_WM_TEMPLATE_INDEX" val="20184655"/>
  <p:tag name="KSO_WM_UNIT_TYPE" val="a"/>
  <p:tag name="KSO_WM_UNIT_INDEX" val="1"/>
  <p:tag name="KSO_WM_UNIT_ID" val="custom20184655_8*a*1"/>
  <p:tag name="KSO_WM_UNIT_LAYERLEVEL" val="1"/>
  <p:tag name="KSO_WM_UNIT_VALUE" val="12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LOREM IPSUM DOLOR"/>
  <p:tag name="KSO_WM_UNIT_NOCLEAR" val="0"/>
  <p:tag name="KSO_WM_UNIT_DIAGRAM_ISNUMVISUAL" val="0"/>
  <p:tag name="KSO_WM_UNIT_DIAGRAM_ISREFERUNIT" val="0"/>
  <p:tag name="KSO_WM_DIAGRAM_GROUP_CODE" val="l1-3"/>
  <p:tag name="KSO_WM_UNIT_USESOURCEFORMAT_APPLY" val="1"/>
</p:tagLst>
</file>

<file path=ppt/tags/tag111.xml><?xml version="1.0" encoding="utf-8"?>
<p:tagLst xmlns:p="http://schemas.openxmlformats.org/presentationml/2006/main">
  <p:tag name="KSO_WM_TEMPLATE_CATEGORY" val="custom"/>
  <p:tag name="KSO_WM_TEMPLATE_INDEX" val="20184655"/>
  <p:tag name="KSO_WM_TAG_VERSION" val="1.0"/>
  <p:tag name="KSO_WM_SLIDE_ID" val="custom20184655_8"/>
  <p:tag name="KSO_WM_SLIDE_INDEX" val="8"/>
  <p:tag name="KSO_WM_SLIDE_ITEM_CNT" val="2"/>
  <p:tag name="KSO_WM_SLIDE_LAYOUT" val="a_f_l"/>
  <p:tag name="KSO_WM_SLIDE_LAYOUT_CNT" val="1_2_1"/>
  <p:tag name="KSO_WM_SLIDE_TYPE" val="text"/>
  <p:tag name="KSO_WM_BEAUTIFY_FLAG" val="#wm#"/>
  <p:tag name="KSO_WM_SLIDE_POSITION" val="93.9999*176.073"/>
  <p:tag name="KSO_WM_SLIDE_SIZE" val="787*149.958"/>
  <p:tag name="KSO_WM_DIAGRAM_GROUP_CODE" val="l1-3"/>
  <p:tag name="KSO_WM_SLIDE_SUBTYPE" val="diag"/>
  <p:tag name="KSO_WM_TEMPLATE_SUBCATEGORY" val="0"/>
  <p:tag name="KSO_WM_SLIDE_DIAGTYPE" val="l"/>
</p:tagLst>
</file>

<file path=ppt/tags/tag112.xml><?xml version="1.0" encoding="utf-8"?>
<p:tagLst xmlns:p="http://schemas.openxmlformats.org/presentationml/2006/main">
  <p:tag name="KSO_WM_TEMPLATE_CATEGORY" val="custom"/>
  <p:tag name="KSO_WM_TEMPLATE_INDEX" val="20184655"/>
  <p:tag name="KSO_WM_UNIT_TYPE" val="e"/>
  <p:tag name="KSO_WM_UNIT_INDEX" val="1"/>
  <p:tag name="KSO_WM_UNIT_ID" val="custom20184655_5*e*1"/>
  <p:tag name="KSO_WM_UNIT_LAYERLEVEL" val="1"/>
  <p:tag name="KSO_WM_UNIT_VALUE" val="9"/>
  <p:tag name="KSO_WM_UNIT_HIGHLIGHT" val="0"/>
  <p:tag name="KSO_WM_UNIT_COMPATIBLE" val="1"/>
  <p:tag name="KSO_WM_BEAUTIFY_FLAG" val="#wm#"/>
  <p:tag name="KSO_WM_TAG_VERSION" val="1.0"/>
  <p:tag name="KSO_WM_UNIT_PRESET_TEXT" val="PART ONE"/>
  <p:tag name="KSO_WM_UNIT_NOCLEAR" val="0"/>
  <p:tag name="KSO_WM_UNIT_DIAGRAM_ISNUMVISUAL" val="0"/>
  <p:tag name="KSO_WM_UNIT_DIAGRAM_ISREFERUNIT" val="0"/>
</p:tagLst>
</file>

<file path=ppt/tags/tag113.xml><?xml version="1.0" encoding="utf-8"?>
<p:tagLst xmlns:p="http://schemas.openxmlformats.org/presentationml/2006/main">
  <p:tag name="KSO_WM_TEMPLATE_CATEGORY" val="custom"/>
  <p:tag name="KSO_WM_TEMPLATE_INDEX" val="20184655"/>
  <p:tag name="KSO_WM_TAG_VERSION" val="1.0"/>
  <p:tag name="KSO_WM_SLIDE_ID" val="custom20184655_5"/>
  <p:tag name="KSO_WM_SLIDE_INDEX" val="5"/>
  <p:tag name="KSO_WM_SLIDE_ITEM_CNT" val="0"/>
  <p:tag name="KSO_WM_SLIDE_LAYOUT" val="e_f"/>
  <p:tag name="KSO_WM_SLIDE_LAYOUT_CNT" val="1_1"/>
  <p:tag name="KSO_WM_SLIDE_TYPE" val="sectionTitle"/>
  <p:tag name="KSO_WM_BEAUTIFY_FLAG" val="#wm#"/>
  <p:tag name="KSO_WM_SLIDE_SUBTYPE" val="pureTxt"/>
  <p:tag name="KSO_WM_TEMPLATE_SUBCATEGORY" val="0"/>
</p:tagLst>
</file>

<file path=ppt/tags/tag11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655_13*i*19"/>
  <p:tag name="KSO_WM_TEMPLATE_CATEGORY" val="custom"/>
  <p:tag name="KSO_WM_TEMPLATE_INDEX" val="20184655"/>
  <p:tag name="KSO_WM_UNIT_INDEX" val="19"/>
  <p:tag name="KSO_WM_UNIT_HIGHLIGHT" val="0"/>
  <p:tag name="KSO_WM_UNIT_COMPATIBLE" val="0"/>
  <p:tag name="KSO_WM_UNIT_DIAGRAM_ISNUMVISUAL" val="0"/>
  <p:tag name="KSO_WM_UNIT_DIAGRAM_ISREFERUNIT" val="0"/>
  <p:tag name="KSO_WM_DIAGRAM_GROUP_CODE" val="l1-6"/>
  <p:tag name="KSO_WM_UNIT_LAYERLEVEL" val="1"/>
  <p:tag name="KSO_WM_UNIT_FILL_FORE_SCHEMECOLOR_INDEX" val="8"/>
  <p:tag name="KSO_WM_UNIT_FILL_TYPE" val="1"/>
  <p:tag name="KSO_WM_UNIT_USESOURCEFORMAT_APPLY" val="1"/>
</p:tagLst>
</file>

<file path=ppt/tags/tag11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655_13*i*20"/>
  <p:tag name="KSO_WM_TEMPLATE_CATEGORY" val="custom"/>
  <p:tag name="KSO_WM_TEMPLATE_INDEX" val="20184655"/>
  <p:tag name="KSO_WM_UNIT_INDEX" val="20"/>
  <p:tag name="KSO_WM_UNIT_HIGHLIGHT" val="0"/>
  <p:tag name="KSO_WM_UNIT_COMPATIBLE" val="0"/>
  <p:tag name="KSO_WM_UNIT_DIAGRAM_ISNUMVISUAL" val="0"/>
  <p:tag name="KSO_WM_UNIT_DIAGRAM_ISREFERUNIT" val="0"/>
  <p:tag name="KSO_WM_DIAGRAM_GROUP_CODE" val="l1-6"/>
  <p:tag name="KSO_WM_UNIT_LAYERLEVEL" val="1"/>
  <p:tag name="KSO_WM_UNIT_LINE_FORE_SCHEMECOLOR_INDEX" val="7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16.xml><?xml version="1.0" encoding="utf-8"?>
<p:tagLst xmlns:p="http://schemas.openxmlformats.org/presentationml/2006/main">
  <p:tag name="KSO_WM_TEMPLATE_CATEGORY" val="custom"/>
  <p:tag name="KSO_WM_TEMPLATE_INDEX" val="20184655"/>
  <p:tag name="KSO_WM_UNIT_TYPE" val="f"/>
  <p:tag name="KSO_WM_UNIT_INDEX" val="1"/>
  <p:tag name="KSO_WM_UNIT_ID" val="custom20184655_13*f*1"/>
  <p:tag name="KSO_WM_UNIT_LAYERLEVEL" val="1"/>
  <p:tag name="KSO_WM_UNIT_VALUE" val="45"/>
  <p:tag name="KSO_WM_UNIT_HIGHLIGHT" val="0"/>
  <p:tag name="KSO_WM_UNIT_COMPATIBLE" val="0"/>
  <p:tag name="KSO_WM_BEAUTIFY_FLAG" val="#wm#"/>
  <p:tag name="KSO_WM_TAG_VERSION" val="1.0"/>
  <p:tag name="KSO_WM_UNIT_PRESET_TEXT" val="Lorem ipsum dolor sit amet, consectetur adipisicing elit.Lorem ipsum dolor sit amet"/>
  <p:tag name="KSO_WM_UNIT_NOCLEAR" val="0"/>
  <p:tag name="KSO_WM_UNIT_DIAGRAM_ISNUMVISUAL" val="0"/>
  <p:tag name="KSO_WM_UNIT_DIAGRAM_ISREFERUNIT" val="0"/>
  <p:tag name="KSO_WM_DIAGRAM_GROUP_CODE" val="l1-6"/>
  <p:tag name="KSO_WM_UNIT_TEXT_FILL_FORE_SCHEMECOLOR_INDEX" val="13"/>
  <p:tag name="KSO_WM_UNIT_TEXT_FILL_TYPE" val="1"/>
  <p:tag name="KSO_WM_UNIT_USESOURCEFORMAT_APPLY" val="1"/>
</p:tagLst>
</file>

<file path=ppt/tags/tag117.xml><?xml version="1.0" encoding="utf-8"?>
<p:tagLst xmlns:p="http://schemas.openxmlformats.org/presentationml/2006/main">
  <p:tag name="KSO_WM_TEMPLATE_CATEGORY" val="custom"/>
  <p:tag name="KSO_WM_TEMPLATE_INDEX" val="20184655"/>
  <p:tag name="KSO_WM_UNIT_TYPE" val="a"/>
  <p:tag name="KSO_WM_UNIT_INDEX" val="1"/>
  <p:tag name="KSO_WM_UNIT_ID" val="custom20184655_13*a*1"/>
  <p:tag name="KSO_WM_UNIT_LAYERLEVEL" val="1"/>
  <p:tag name="KSO_WM_UNIT_VALUE" val="12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LOREM IPSUM DOLOR"/>
  <p:tag name="KSO_WM_UNIT_NOCLEAR" val="0"/>
  <p:tag name="KSO_WM_UNIT_DIAGRAM_ISNUMVISUAL" val="0"/>
  <p:tag name="KSO_WM_UNIT_DIAGRAM_ISREFERUNIT" val="0"/>
  <p:tag name="KSO_WM_DIAGRAM_GROUP_CODE" val="l1-6"/>
  <p:tag name="KSO_WM_UNIT_USESOURCEFORMAT_APPLY" val="1"/>
</p:tagLst>
</file>

<file path=ppt/tags/tag118.xml><?xml version="1.0" encoding="utf-8"?>
<p:tagLst xmlns:p="http://schemas.openxmlformats.org/presentationml/2006/main">
  <p:tag name="KSO_WM_TEMPLATE_CATEGORY" val="custom"/>
  <p:tag name="KSO_WM_TEMPLATE_INDEX" val="20184655"/>
  <p:tag name="KSO_WM_TAG_VERSION" val="1.0"/>
  <p:tag name="KSO_WM_SLIDE_ID" val="custom20184655_13"/>
  <p:tag name="KSO_WM_SLIDE_INDEX" val="13"/>
  <p:tag name="KSO_WM_SLIDE_ITEM_CNT" val="6"/>
  <p:tag name="KSO_WM_SLIDE_LAYOUT" val="a_d_f_l"/>
  <p:tag name="KSO_WM_SLIDE_LAYOUT_CNT" val="1_1_1_1"/>
  <p:tag name="KSO_WM_SLIDE_TYPE" val="text"/>
  <p:tag name="KSO_WM_BEAUTIFY_FLAG" val="#wm#"/>
  <p:tag name="KSO_WM_SLIDE_POSITION" val="267.555*190.5"/>
  <p:tag name="KSO_WM_SLIDE_SIZE" val="606.831*221.212"/>
  <p:tag name="KSO_WM_DIAGRAM_GROUP_CODE" val="l1-6"/>
  <p:tag name="KSO_WM_SLIDE_SUBTYPE" val="diag"/>
  <p:tag name="KSO_WM_TEMPLATE_SUBCATEGORY" val="0"/>
  <p:tag name="KSO_WM_SLIDE_DIAGTYPE" val="l"/>
</p:tagLst>
</file>

<file path=ppt/tags/tag119.xml><?xml version="1.0" encoding="utf-8"?>
<p:tagLst xmlns:p="http://schemas.openxmlformats.org/presentationml/2006/main">
  <p:tag name="KSO_WM_TEMPLATE_CATEGORY" val="custom"/>
  <p:tag name="KSO_WM_TEMPLATE_INDEX" val="20184655"/>
  <p:tag name="KSO_WM_UNIT_TYPE" val="l_h_i"/>
  <p:tag name="KSO_WM_UNIT_INDEX" val="1_6_1"/>
  <p:tag name="KSO_WM_UNIT_ID" val="custom20184655_13*l_h_i*1_6_1"/>
  <p:tag name="KSO_WM_UNIT_LAYERLEVEL" val="1_1_1"/>
  <p:tag name="KSO_WM_BEAUTIFY_FLAG" val="#wm#"/>
  <p:tag name="KSO_WM_TAG_VERSION" val="1.0"/>
  <p:tag name="KSO_WM_DIAGRAM_GROUP_CODE" val="l1-6"/>
  <p:tag name="KSO_WM_UNIT_HIGHLIGHT" val="0"/>
  <p:tag name="KSO_WM_UNIT_COMPATIBLE" val="0"/>
  <p:tag name="KSO_WM_UNIT_DIAGRAM_ISNUMVISUAL" val="0"/>
  <p:tag name="KSO_WM_UNIT_DIAGRAM_ISREFERUNIT" val="0"/>
  <p:tag name="KSO_WM_UNIT_FILL_FORE_SCHEMECOLOR_INDEX" val="9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TEMPLATE_CATEGORY" val="custom"/>
  <p:tag name="KSO_WM_TEMPLATE_INDEX" val="20184655"/>
  <p:tag name="KSO_WM_UNIT_TYPE" val="l_h_i"/>
  <p:tag name="KSO_WM_UNIT_INDEX" val="1_2_1"/>
  <p:tag name="KSO_WM_UNIT_ID" val="custom20184655_13*l_h_i*1_2_1"/>
  <p:tag name="KSO_WM_UNIT_LAYERLEVEL" val="1_1_1"/>
  <p:tag name="KSO_WM_BEAUTIFY_FLAG" val="#wm#"/>
  <p:tag name="KSO_WM_TAG_VERSION" val="1.0"/>
  <p:tag name="KSO_WM_DIAGRAM_GROUP_CODE" val="l1-6"/>
  <p:tag name="KSO_WM_UNIT_HIGHLIGHT" val="0"/>
  <p:tag name="KSO_WM_UNIT_COMPATIBLE" val="0"/>
  <p:tag name="KSO_WM_UNIT_DIAGRAM_ISNUMVISUAL" val="0"/>
  <p:tag name="KSO_WM_UNIT_DIAGRAM_ISREFERUNIT" val="0"/>
  <p:tag name="KSO_WM_UNIT_FILL_FORE_SCHEMECOLOR_INDEX" val="9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21.xml><?xml version="1.0" encoding="utf-8"?>
<p:tagLst xmlns:p="http://schemas.openxmlformats.org/presentationml/2006/main">
  <p:tag name="KSO_WM_TEMPLATE_CATEGORY" val="custom"/>
  <p:tag name="KSO_WM_TEMPLATE_INDEX" val="20184655"/>
  <p:tag name="KSO_WM_UNIT_TYPE" val="l_h_i"/>
  <p:tag name="KSO_WM_UNIT_INDEX" val="1_4_1"/>
  <p:tag name="KSO_WM_UNIT_ID" val="custom20184655_13*l_h_i*1_4_1"/>
  <p:tag name="KSO_WM_UNIT_LAYERLEVEL" val="1_1_1"/>
  <p:tag name="KSO_WM_BEAUTIFY_FLAG" val="#wm#"/>
  <p:tag name="KSO_WM_TAG_VERSION" val="1.0"/>
  <p:tag name="KSO_WM_DIAGRAM_GROUP_CODE" val="l1-6"/>
  <p:tag name="KSO_WM_UNIT_HIGHLIGHT" val="0"/>
  <p:tag name="KSO_WM_UNIT_COMPATIBLE" val="0"/>
  <p:tag name="KSO_WM_UNIT_DIAGRAM_ISNUMVISUAL" val="0"/>
  <p:tag name="KSO_WM_UNIT_DIAGRAM_ISREFERUNIT" val="0"/>
  <p:tag name="KSO_WM_UNIT_FILL_FORE_SCHEMECOLOR_INDEX" val="9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22.xml><?xml version="1.0" encoding="utf-8"?>
<p:tagLst xmlns:p="http://schemas.openxmlformats.org/presentationml/2006/main">
  <p:tag name="KSO_WM_TEMPLATE_CATEGORY" val="custom"/>
  <p:tag name="KSO_WM_TEMPLATE_INDEX" val="20184655"/>
  <p:tag name="KSO_WM_UNIT_TYPE" val="l_h_i"/>
  <p:tag name="KSO_WM_UNIT_INDEX" val="1_1_1"/>
  <p:tag name="KSO_WM_UNIT_ID" val="custom20184655_13*l_h_i*1_1_1"/>
  <p:tag name="KSO_WM_UNIT_LAYERLEVEL" val="1_1_1"/>
  <p:tag name="KSO_WM_BEAUTIFY_FLAG" val="#wm#"/>
  <p:tag name="KSO_WM_TAG_VERSION" val="1.0"/>
  <p:tag name="KSO_WM_DIAGRAM_GROUP_CODE" val="l1-6"/>
  <p:tag name="KSO_WM_UNIT_HIGHLIGHT" val="0"/>
  <p:tag name="KSO_WM_UNIT_COMPATIBLE" val="0"/>
  <p:tag name="KSO_WM_UNIT_DIAGRAM_ISNUMVISUAL" val="0"/>
  <p:tag name="KSO_WM_UNIT_DIAGRAM_ISREFERUNIT" val="0"/>
  <p:tag name="KSO_WM_UNIT_LINE_FORE_SCHEMECOLOR_INDEX" val="7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23.xml><?xml version="1.0" encoding="utf-8"?>
<p:tagLst xmlns:p="http://schemas.openxmlformats.org/presentationml/2006/main">
  <p:tag name="KSO_WM_TEMPLATE_CATEGORY" val="custom"/>
  <p:tag name="KSO_WM_TEMPLATE_INDEX" val="20184655"/>
  <p:tag name="KSO_WM_UNIT_TYPE" val="l_h_a"/>
  <p:tag name="KSO_WM_UNIT_INDEX" val="1_1_1"/>
  <p:tag name="KSO_WM_UNIT_ID" val="custom20184655_13*l_h_a*1_1_1"/>
  <p:tag name="KSO_WM_UNIT_LAYERLEVEL" val="1_1_1"/>
  <p:tag name="KSO_WM_UNIT_VALUE" val="8"/>
  <p:tag name="KSO_WM_UNIT_HIGHLIGHT" val="0"/>
  <p:tag name="KSO_WM_UNIT_COMPATIBLE" val="0"/>
  <p:tag name="KSO_WM_BEAUTIFY_FLAG" val="#wm#"/>
  <p:tag name="KSO_WM_TAG_VERSION" val="1.0"/>
  <p:tag name="KSO_WM_DIAGRAM_GROUP_CODE" val="l1-6"/>
  <p:tag name="KSO_WM_UNIT_ISCONTENTSTITLE" val="0"/>
  <p:tag name="KSO_WM_UNIT_PRESET_TEXT" val="LOREM IPSUM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24.xml><?xml version="1.0" encoding="utf-8"?>
<p:tagLst xmlns:p="http://schemas.openxmlformats.org/presentationml/2006/main">
  <p:tag name="KSO_WM_TEMPLATE_CATEGORY" val="custom"/>
  <p:tag name="KSO_WM_TEMPLATE_INDEX" val="20184655"/>
  <p:tag name="KSO_WM_UNIT_TYPE" val="l_h_i"/>
  <p:tag name="KSO_WM_UNIT_INDEX" val="1_5_2"/>
  <p:tag name="KSO_WM_UNIT_ID" val="custom20184655_13*l_h_i*1_5_2"/>
  <p:tag name="KSO_WM_UNIT_LAYERLEVEL" val="1_1_1"/>
  <p:tag name="KSO_WM_BEAUTIFY_FLAG" val="#wm#"/>
  <p:tag name="KSO_WM_TAG_VERSION" val="1.0"/>
  <p:tag name="KSO_WM_DIAGRAM_GROUP_CODE" val="l1-6"/>
  <p:tag name="KSO_WM_UNIT_HIGHLIGHT" val="0"/>
  <p:tag name="KSO_WM_UNIT_COMPATIBLE" val="0"/>
  <p:tag name="KSO_WM_UNIT_DIAGRAM_ISNUMVISUAL" val="0"/>
  <p:tag name="KSO_WM_UNIT_DIAGRAM_ISREFERUNIT" val="0"/>
  <p:tag name="KSO_WM_UNIT_LINE_FORE_SCHEMECOLOR_INDEX" val="7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25.xml><?xml version="1.0" encoding="utf-8"?>
<p:tagLst xmlns:p="http://schemas.openxmlformats.org/presentationml/2006/main">
  <p:tag name="KSO_WM_TEMPLATE_CATEGORY" val="custom"/>
  <p:tag name="KSO_WM_TEMPLATE_INDEX" val="20184655"/>
  <p:tag name="KSO_WM_UNIT_TYPE" val="l_h_a"/>
  <p:tag name="KSO_WM_UNIT_INDEX" val="1_5_1"/>
  <p:tag name="KSO_WM_UNIT_ID" val="custom20184655_13*l_h_a*1_5_1"/>
  <p:tag name="KSO_WM_UNIT_LAYERLEVEL" val="1_1_1"/>
  <p:tag name="KSO_WM_UNIT_VALUE" val="8"/>
  <p:tag name="KSO_WM_UNIT_HIGHLIGHT" val="0"/>
  <p:tag name="KSO_WM_UNIT_COMPATIBLE" val="0"/>
  <p:tag name="KSO_WM_BEAUTIFY_FLAG" val="#wm#"/>
  <p:tag name="KSO_WM_TAG_VERSION" val="1.0"/>
  <p:tag name="KSO_WM_DIAGRAM_GROUP_CODE" val="l1-6"/>
  <p:tag name="KSO_WM_UNIT_ISCONTENTSTITLE" val="0"/>
  <p:tag name="KSO_WM_UNIT_PRESET_TEXT" val="LOREM IPSUM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26.xml><?xml version="1.0" encoding="utf-8"?>
<p:tagLst xmlns:p="http://schemas.openxmlformats.org/presentationml/2006/main">
  <p:tag name="KSO_WM_TEMPLATE_CATEGORY" val="custom"/>
  <p:tag name="KSO_WM_TEMPLATE_INDEX" val="20184655"/>
  <p:tag name="KSO_WM_UNIT_TYPE" val="l_h_i"/>
  <p:tag name="KSO_WM_UNIT_INDEX" val="1_3_2"/>
  <p:tag name="KSO_WM_UNIT_ID" val="custom20184655_13*l_h_i*1_3_2"/>
  <p:tag name="KSO_WM_UNIT_LAYERLEVEL" val="1_1_1"/>
  <p:tag name="KSO_WM_BEAUTIFY_FLAG" val="#wm#"/>
  <p:tag name="KSO_WM_TAG_VERSION" val="1.0"/>
  <p:tag name="KSO_WM_DIAGRAM_GROUP_CODE" val="l1-6"/>
  <p:tag name="KSO_WM_UNIT_HIGHLIGHT" val="0"/>
  <p:tag name="KSO_WM_UNIT_COMPATIBLE" val="0"/>
  <p:tag name="KSO_WM_UNIT_DIAGRAM_ISNUMVISUAL" val="0"/>
  <p:tag name="KSO_WM_UNIT_DIAGRAM_ISREFERUNIT" val="0"/>
  <p:tag name="KSO_WM_UNIT_LINE_FORE_SCHEMECOLOR_INDEX" val="7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27.xml><?xml version="1.0" encoding="utf-8"?>
<p:tagLst xmlns:p="http://schemas.openxmlformats.org/presentationml/2006/main">
  <p:tag name="KSO_WM_TEMPLATE_CATEGORY" val="custom"/>
  <p:tag name="KSO_WM_TEMPLATE_INDEX" val="20184655"/>
  <p:tag name="KSO_WM_UNIT_TYPE" val="l_h_a"/>
  <p:tag name="KSO_WM_UNIT_INDEX" val="1_3_1"/>
  <p:tag name="KSO_WM_UNIT_ID" val="custom20184655_13*l_h_a*1_3_1"/>
  <p:tag name="KSO_WM_UNIT_LAYERLEVEL" val="1_1_1"/>
  <p:tag name="KSO_WM_UNIT_VALUE" val="8"/>
  <p:tag name="KSO_WM_UNIT_HIGHLIGHT" val="0"/>
  <p:tag name="KSO_WM_UNIT_COMPATIBLE" val="0"/>
  <p:tag name="KSO_WM_BEAUTIFY_FLAG" val="#wm#"/>
  <p:tag name="KSO_WM_TAG_VERSION" val="1.0"/>
  <p:tag name="KSO_WM_DIAGRAM_GROUP_CODE" val="l1-6"/>
  <p:tag name="KSO_WM_UNIT_ISCONTENTSTITLE" val="0"/>
  <p:tag name="KSO_WM_UNIT_PRESET_TEXT" val="LOREM IPSUM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28.xml><?xml version="1.0" encoding="utf-8"?>
<p:tagLst xmlns:p="http://schemas.openxmlformats.org/presentationml/2006/main">
  <p:tag name="KSO_WM_TEMPLATE_CATEGORY" val="custom"/>
  <p:tag name="KSO_WM_TEMPLATE_INDEX" val="20184655"/>
  <p:tag name="KSO_WM_UNIT_TYPE" val="l_h_a"/>
  <p:tag name="KSO_WM_UNIT_INDEX" val="1_2_1"/>
  <p:tag name="KSO_WM_UNIT_ID" val="custom20184655_13*l_h_a*1_2_1"/>
  <p:tag name="KSO_WM_UNIT_LAYERLEVEL" val="1_1_1"/>
  <p:tag name="KSO_WM_UNIT_VALUE" val="8"/>
  <p:tag name="KSO_WM_UNIT_HIGHLIGHT" val="0"/>
  <p:tag name="KSO_WM_UNIT_COMPATIBLE" val="0"/>
  <p:tag name="KSO_WM_BEAUTIFY_FLAG" val="#wm#"/>
  <p:tag name="KSO_WM_TAG_VERSION" val="1.0"/>
  <p:tag name="KSO_WM_DIAGRAM_GROUP_CODE" val="l1-6"/>
  <p:tag name="KSO_WM_UNIT_ISCONTENTSTITLE" val="0"/>
  <p:tag name="KSO_WM_UNIT_PRESET_TEXT" val="LOREM IPSUM"/>
  <p:tag name="KSO_WM_UNIT_NOCLEAR" val="0"/>
  <p:tag name="KSO_WM_UNIT_DIAGRAM_ISNUMVISUAL" val="0"/>
  <p:tag name="KSO_WM_UNIT_DIAGRAM_ISREFERUNIT" val="0"/>
  <p:tag name="KSO_WM_UNIT_TEXT_FILL_FORE_SCHEMECOLOR_INDEX" val="15"/>
  <p:tag name="KSO_WM_UNIT_TEXT_FILL_TYPE" val="1"/>
  <p:tag name="KSO_WM_UNIT_USESOURCEFORMAT_APPLY" val="1"/>
</p:tagLst>
</file>

<file path=ppt/tags/tag129.xml><?xml version="1.0" encoding="utf-8"?>
<p:tagLst xmlns:p="http://schemas.openxmlformats.org/presentationml/2006/main">
  <p:tag name="KSO_WM_TEMPLATE_CATEGORY" val="custom"/>
  <p:tag name="KSO_WM_TEMPLATE_INDEX" val="20184655"/>
  <p:tag name="KSO_WM_UNIT_TYPE" val="l_h_a"/>
  <p:tag name="KSO_WM_UNIT_INDEX" val="1_4_1"/>
  <p:tag name="KSO_WM_UNIT_ID" val="custom20184655_13*l_h_a*1_4_1"/>
  <p:tag name="KSO_WM_UNIT_LAYERLEVEL" val="1_1_1"/>
  <p:tag name="KSO_WM_UNIT_VALUE" val="8"/>
  <p:tag name="KSO_WM_UNIT_HIGHLIGHT" val="0"/>
  <p:tag name="KSO_WM_UNIT_COMPATIBLE" val="0"/>
  <p:tag name="KSO_WM_BEAUTIFY_FLAG" val="#wm#"/>
  <p:tag name="KSO_WM_TAG_VERSION" val="1.0"/>
  <p:tag name="KSO_WM_DIAGRAM_GROUP_CODE" val="l1-6"/>
  <p:tag name="KSO_WM_UNIT_ISCONTENTSTITLE" val="0"/>
  <p:tag name="KSO_WM_UNIT_PRESET_TEXT" val="LOREM IPSUM"/>
  <p:tag name="KSO_WM_UNIT_NOCLEAR" val="0"/>
  <p:tag name="KSO_WM_UNIT_DIAGRAM_ISNUMVISUAL" val="0"/>
  <p:tag name="KSO_WM_UNIT_DIAGRAM_ISREFERUNIT" val="0"/>
  <p:tag name="KSO_WM_UNIT_TEXT_FILL_FORE_SCHEMECOLOR_INDEX" val="15"/>
  <p:tag name="KSO_WM_UNIT_TEXT_FILL_TYPE" val="1"/>
  <p:tag name="KSO_WM_UNIT_USESOURCEFORMAT_APPLY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TEMPLATE_CATEGORY" val="custom"/>
  <p:tag name="KSO_WM_TEMPLATE_INDEX" val="20184655"/>
  <p:tag name="KSO_WM_UNIT_TYPE" val="l_h_a"/>
  <p:tag name="KSO_WM_UNIT_INDEX" val="1_6_1"/>
  <p:tag name="KSO_WM_UNIT_ID" val="custom20184655_13*l_h_a*1_6_1"/>
  <p:tag name="KSO_WM_UNIT_LAYERLEVEL" val="1_1_1"/>
  <p:tag name="KSO_WM_UNIT_VALUE" val="8"/>
  <p:tag name="KSO_WM_UNIT_HIGHLIGHT" val="0"/>
  <p:tag name="KSO_WM_UNIT_COMPATIBLE" val="0"/>
  <p:tag name="KSO_WM_BEAUTIFY_FLAG" val="#wm#"/>
  <p:tag name="KSO_WM_TAG_VERSION" val="1.0"/>
  <p:tag name="KSO_WM_DIAGRAM_GROUP_CODE" val="l1-6"/>
  <p:tag name="KSO_WM_UNIT_ISCONTENTSTITLE" val="0"/>
  <p:tag name="KSO_WM_UNIT_PRESET_TEXT" val="LOREM IPSUM"/>
  <p:tag name="KSO_WM_UNIT_NOCLEAR" val="0"/>
  <p:tag name="KSO_WM_UNIT_DIAGRAM_ISNUMVISUAL" val="0"/>
  <p:tag name="KSO_WM_UNIT_DIAGRAM_ISREFERUNIT" val="0"/>
  <p:tag name="KSO_WM_UNIT_TEXT_FILL_FORE_SCHEMECOLOR_INDEX" val="15"/>
  <p:tag name="KSO_WM_UNIT_TEXT_FILL_TYPE" val="1"/>
  <p:tag name="KSO_WM_UNIT_USESOURCEFORMAT_APPLY" val="1"/>
</p:tagLst>
</file>

<file path=ppt/tags/tag13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655_13*i*19"/>
  <p:tag name="KSO_WM_TEMPLATE_CATEGORY" val="custom"/>
  <p:tag name="KSO_WM_TEMPLATE_INDEX" val="20184655"/>
  <p:tag name="KSO_WM_UNIT_INDEX" val="19"/>
  <p:tag name="KSO_WM_UNIT_HIGHLIGHT" val="0"/>
  <p:tag name="KSO_WM_UNIT_COMPATIBLE" val="0"/>
  <p:tag name="KSO_WM_UNIT_DIAGRAM_ISNUMVISUAL" val="0"/>
  <p:tag name="KSO_WM_UNIT_DIAGRAM_ISREFERUNIT" val="0"/>
  <p:tag name="KSO_WM_DIAGRAM_GROUP_CODE" val="l1-6"/>
  <p:tag name="KSO_WM_UNIT_LAYERLEVEL" val="1"/>
  <p:tag name="KSO_WM_UNIT_FILL_FORE_SCHEMECOLOR_INDEX" val="8"/>
  <p:tag name="KSO_WM_UNIT_FILL_TYPE" val="1"/>
  <p:tag name="KSO_WM_UNIT_USESOURCEFORMAT_APPLY" val="1"/>
</p:tagLst>
</file>

<file path=ppt/tags/tag13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655_13*i*20"/>
  <p:tag name="KSO_WM_TEMPLATE_CATEGORY" val="custom"/>
  <p:tag name="KSO_WM_TEMPLATE_INDEX" val="20184655"/>
  <p:tag name="KSO_WM_UNIT_INDEX" val="20"/>
  <p:tag name="KSO_WM_UNIT_HIGHLIGHT" val="0"/>
  <p:tag name="KSO_WM_UNIT_COMPATIBLE" val="0"/>
  <p:tag name="KSO_WM_UNIT_DIAGRAM_ISNUMVISUAL" val="0"/>
  <p:tag name="KSO_WM_UNIT_DIAGRAM_ISREFERUNIT" val="0"/>
  <p:tag name="KSO_WM_DIAGRAM_GROUP_CODE" val="l1-6"/>
  <p:tag name="KSO_WM_UNIT_LAYERLEVEL" val="1"/>
  <p:tag name="KSO_WM_UNIT_LINE_FORE_SCHEMECOLOR_INDEX" val="7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33.xml><?xml version="1.0" encoding="utf-8"?>
<p:tagLst xmlns:p="http://schemas.openxmlformats.org/presentationml/2006/main">
  <p:tag name="KSO_WM_TEMPLATE_CATEGORY" val="custom"/>
  <p:tag name="KSO_WM_TEMPLATE_INDEX" val="20184655"/>
  <p:tag name="KSO_WM_UNIT_TYPE" val="f"/>
  <p:tag name="KSO_WM_UNIT_INDEX" val="1"/>
  <p:tag name="KSO_WM_UNIT_ID" val="custom20184655_13*f*1"/>
  <p:tag name="KSO_WM_UNIT_LAYERLEVEL" val="1"/>
  <p:tag name="KSO_WM_UNIT_VALUE" val="45"/>
  <p:tag name="KSO_WM_UNIT_HIGHLIGHT" val="0"/>
  <p:tag name="KSO_WM_UNIT_COMPATIBLE" val="0"/>
  <p:tag name="KSO_WM_BEAUTIFY_FLAG" val="#wm#"/>
  <p:tag name="KSO_WM_TAG_VERSION" val="1.0"/>
  <p:tag name="KSO_WM_UNIT_PRESET_TEXT" val="Lorem ipsum dolor sit amet, consectetur adipisicing elit.Lorem ipsum dolor sit amet"/>
  <p:tag name="KSO_WM_UNIT_NOCLEAR" val="0"/>
  <p:tag name="KSO_WM_UNIT_DIAGRAM_ISNUMVISUAL" val="0"/>
  <p:tag name="KSO_WM_UNIT_DIAGRAM_ISREFERUNIT" val="0"/>
  <p:tag name="KSO_WM_DIAGRAM_GROUP_CODE" val="l1-6"/>
  <p:tag name="KSO_WM_UNIT_TEXT_FILL_FORE_SCHEMECOLOR_INDEX" val="13"/>
  <p:tag name="KSO_WM_UNIT_TEXT_FILL_TYPE" val="1"/>
  <p:tag name="KSO_WM_UNIT_USESOURCEFORMAT_APPLY" val="1"/>
</p:tagLst>
</file>

<file path=ppt/tags/tag134.xml><?xml version="1.0" encoding="utf-8"?>
<p:tagLst xmlns:p="http://schemas.openxmlformats.org/presentationml/2006/main">
  <p:tag name="KSO_WM_TEMPLATE_CATEGORY" val="custom"/>
  <p:tag name="KSO_WM_TEMPLATE_INDEX" val="20184655"/>
  <p:tag name="KSO_WM_UNIT_TYPE" val="a"/>
  <p:tag name="KSO_WM_UNIT_INDEX" val="1"/>
  <p:tag name="KSO_WM_UNIT_ID" val="custom20184655_13*a*1"/>
  <p:tag name="KSO_WM_UNIT_LAYERLEVEL" val="1"/>
  <p:tag name="KSO_WM_UNIT_VALUE" val="12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LOREM IPSUM DOLOR"/>
  <p:tag name="KSO_WM_UNIT_NOCLEAR" val="0"/>
  <p:tag name="KSO_WM_UNIT_DIAGRAM_ISNUMVISUAL" val="0"/>
  <p:tag name="KSO_WM_UNIT_DIAGRAM_ISREFERUNIT" val="0"/>
  <p:tag name="KSO_WM_DIAGRAM_GROUP_CODE" val="l1-6"/>
  <p:tag name="KSO_WM_UNIT_USESOURCEFORMAT_APPLY" val="1"/>
</p:tagLst>
</file>

<file path=ppt/tags/tag135.xml><?xml version="1.0" encoding="utf-8"?>
<p:tagLst xmlns:p="http://schemas.openxmlformats.org/presentationml/2006/main">
  <p:tag name="KSO_WM_TEMPLATE_CATEGORY" val="custom"/>
  <p:tag name="KSO_WM_TEMPLATE_INDEX" val="20184655"/>
  <p:tag name="KSO_WM_UNIT_TYPE" val="l_h_i"/>
  <p:tag name="KSO_WM_UNIT_INDEX" val="1_4_1"/>
  <p:tag name="KSO_WM_UNIT_ID" val="custom20184655_13*l_h_i*1_4_1"/>
  <p:tag name="KSO_WM_UNIT_LAYERLEVEL" val="1_1_1"/>
  <p:tag name="KSO_WM_BEAUTIFY_FLAG" val="#wm#"/>
  <p:tag name="KSO_WM_TAG_VERSION" val="1.0"/>
  <p:tag name="KSO_WM_DIAGRAM_GROUP_CODE" val="l1-6"/>
  <p:tag name="KSO_WM_UNIT_HIGHLIGHT" val="0"/>
  <p:tag name="KSO_WM_UNIT_COMPATIBLE" val="0"/>
  <p:tag name="KSO_WM_UNIT_DIAGRAM_ISNUMVISUAL" val="0"/>
  <p:tag name="KSO_WM_UNIT_DIAGRAM_ISREFERUNIT" val="0"/>
  <p:tag name="KSO_WM_UNIT_FILL_FORE_SCHEMECOLOR_INDEX" val="9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36.xml><?xml version="1.0" encoding="utf-8"?>
<p:tagLst xmlns:p="http://schemas.openxmlformats.org/presentationml/2006/main">
  <p:tag name="KSO_WM_TEMPLATE_CATEGORY" val="custom"/>
  <p:tag name="KSO_WM_TEMPLATE_INDEX" val="20184655"/>
  <p:tag name="KSO_WM_UNIT_TYPE" val="l_h_a"/>
  <p:tag name="KSO_WM_UNIT_INDEX" val="1_4_1"/>
  <p:tag name="KSO_WM_UNIT_ID" val="custom20184655_13*l_h_a*1_4_1"/>
  <p:tag name="KSO_WM_UNIT_LAYERLEVEL" val="1_1_1"/>
  <p:tag name="KSO_WM_UNIT_VALUE" val="8"/>
  <p:tag name="KSO_WM_UNIT_HIGHLIGHT" val="0"/>
  <p:tag name="KSO_WM_UNIT_COMPATIBLE" val="0"/>
  <p:tag name="KSO_WM_BEAUTIFY_FLAG" val="#wm#"/>
  <p:tag name="KSO_WM_TAG_VERSION" val="1.0"/>
  <p:tag name="KSO_WM_DIAGRAM_GROUP_CODE" val="l1-6"/>
  <p:tag name="KSO_WM_UNIT_ISCONTENTSTITLE" val="0"/>
  <p:tag name="KSO_WM_UNIT_PRESET_TEXT" val="LOREM IPSUM"/>
  <p:tag name="KSO_WM_UNIT_NOCLEAR" val="0"/>
  <p:tag name="KSO_WM_UNIT_DIAGRAM_ISNUMVISUAL" val="0"/>
  <p:tag name="KSO_WM_UNIT_DIAGRAM_ISREFERUNIT" val="0"/>
  <p:tag name="KSO_WM_UNIT_TEXT_FILL_FORE_SCHEMECOLOR_INDEX" val="15"/>
  <p:tag name="KSO_WM_UNIT_TEXT_FILL_TYPE" val="1"/>
  <p:tag name="KSO_WM_UNIT_USESOURCEFORMAT_APPLY" val="1"/>
</p:tagLst>
</file>

<file path=ppt/tags/tag137.xml><?xml version="1.0" encoding="utf-8"?>
<p:tagLst xmlns:p="http://schemas.openxmlformats.org/presentationml/2006/main">
  <p:tag name="KSO_WM_TEMPLATE_CATEGORY" val="custom"/>
  <p:tag name="KSO_WM_TEMPLATE_INDEX" val="20184655"/>
  <p:tag name="KSO_WM_TAG_VERSION" val="1.0"/>
  <p:tag name="KSO_WM_SLIDE_ID" val="custom20184655_13"/>
  <p:tag name="KSO_WM_SLIDE_INDEX" val="13"/>
  <p:tag name="KSO_WM_SLIDE_ITEM_CNT" val="6"/>
  <p:tag name="KSO_WM_SLIDE_LAYOUT" val="a_d_f_l"/>
  <p:tag name="KSO_WM_SLIDE_LAYOUT_CNT" val="1_1_1_1"/>
  <p:tag name="KSO_WM_SLIDE_TYPE" val="text"/>
  <p:tag name="KSO_WM_BEAUTIFY_FLAG" val="#wm#"/>
  <p:tag name="KSO_WM_SLIDE_POSITION" val="267.555*190.5"/>
  <p:tag name="KSO_WM_SLIDE_SIZE" val="606.831*221.212"/>
  <p:tag name="KSO_WM_DIAGRAM_GROUP_CODE" val="l1-6"/>
  <p:tag name="KSO_WM_SLIDE_SUBTYPE" val="diag"/>
  <p:tag name="KSO_WM_TEMPLATE_SUBCATEGORY" val="0"/>
  <p:tag name="KSO_WM_SLIDE_DIAGTYPE" val="l"/>
</p:tagLst>
</file>

<file path=ppt/tags/tag138.xml><?xml version="1.0" encoding="utf-8"?>
<p:tagLst xmlns:p="http://schemas.openxmlformats.org/presentationml/2006/main">
  <p:tag name="KSO_WM_TEMPLATE_CATEGORY" val="custom"/>
  <p:tag name="KSO_WM_TEMPLATE_INDEX" val="20184655"/>
  <p:tag name="KSO_WM_UNIT_TYPE" val="l_h_i"/>
  <p:tag name="KSO_WM_UNIT_INDEX" val="1_2_1"/>
  <p:tag name="KSO_WM_UNIT_ID" val="custom20184655_13*l_h_i*1_2_1"/>
  <p:tag name="KSO_WM_UNIT_LAYERLEVEL" val="1_1_1"/>
  <p:tag name="KSO_WM_BEAUTIFY_FLAG" val="#wm#"/>
  <p:tag name="KSO_WM_TAG_VERSION" val="1.0"/>
  <p:tag name="KSO_WM_DIAGRAM_GROUP_CODE" val="l1-6"/>
  <p:tag name="KSO_WM_UNIT_HIGHLIGHT" val="0"/>
  <p:tag name="KSO_WM_UNIT_COMPATIBLE" val="0"/>
  <p:tag name="KSO_WM_UNIT_DIAGRAM_ISNUMVISUAL" val="0"/>
  <p:tag name="KSO_WM_UNIT_DIAGRAM_ISREFERUNIT" val="0"/>
  <p:tag name="KSO_WM_UNIT_FILL_FORE_SCHEMECOLOR_INDEX" val="9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39.xml><?xml version="1.0" encoding="utf-8"?>
<p:tagLst xmlns:p="http://schemas.openxmlformats.org/presentationml/2006/main">
  <p:tag name="KSO_WM_TEMPLATE_CATEGORY" val="custom"/>
  <p:tag name="KSO_WM_TEMPLATE_INDEX" val="20184655"/>
  <p:tag name="KSO_WM_UNIT_TYPE" val="l_h_i"/>
  <p:tag name="KSO_WM_UNIT_INDEX" val="1_4_1"/>
  <p:tag name="KSO_WM_UNIT_ID" val="custom20184655_13*l_h_i*1_4_1"/>
  <p:tag name="KSO_WM_UNIT_LAYERLEVEL" val="1_1_1"/>
  <p:tag name="KSO_WM_BEAUTIFY_FLAG" val="#wm#"/>
  <p:tag name="KSO_WM_TAG_VERSION" val="1.0"/>
  <p:tag name="KSO_WM_DIAGRAM_GROUP_CODE" val="l1-6"/>
  <p:tag name="KSO_WM_UNIT_HIGHLIGHT" val="0"/>
  <p:tag name="KSO_WM_UNIT_COMPATIBLE" val="0"/>
  <p:tag name="KSO_WM_UNIT_DIAGRAM_ISNUMVISUAL" val="0"/>
  <p:tag name="KSO_WM_UNIT_DIAGRAM_ISREFERUNIT" val="0"/>
  <p:tag name="KSO_WM_UNIT_FILL_FORE_SCHEMECOLOR_INDEX" val="9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TEMPLATE_CATEGORY" val="custom"/>
  <p:tag name="KSO_WM_TEMPLATE_INDEX" val="20184655"/>
  <p:tag name="KSO_WM_UNIT_TYPE" val="l_h_i"/>
  <p:tag name="KSO_WM_UNIT_INDEX" val="1_1_1"/>
  <p:tag name="KSO_WM_UNIT_ID" val="custom20184655_13*l_h_i*1_1_1"/>
  <p:tag name="KSO_WM_UNIT_LAYERLEVEL" val="1_1_1"/>
  <p:tag name="KSO_WM_BEAUTIFY_FLAG" val="#wm#"/>
  <p:tag name="KSO_WM_TAG_VERSION" val="1.0"/>
  <p:tag name="KSO_WM_DIAGRAM_GROUP_CODE" val="l1-6"/>
  <p:tag name="KSO_WM_UNIT_HIGHLIGHT" val="0"/>
  <p:tag name="KSO_WM_UNIT_COMPATIBLE" val="0"/>
  <p:tag name="KSO_WM_UNIT_DIAGRAM_ISNUMVISUAL" val="0"/>
  <p:tag name="KSO_WM_UNIT_DIAGRAM_ISREFERUNIT" val="0"/>
  <p:tag name="KSO_WM_UNIT_LINE_FORE_SCHEMECOLOR_INDEX" val="7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41.xml><?xml version="1.0" encoding="utf-8"?>
<p:tagLst xmlns:p="http://schemas.openxmlformats.org/presentationml/2006/main">
  <p:tag name="KSO_WM_TEMPLATE_CATEGORY" val="custom"/>
  <p:tag name="KSO_WM_TEMPLATE_INDEX" val="20184655"/>
  <p:tag name="KSO_WM_UNIT_TYPE" val="l_h_a"/>
  <p:tag name="KSO_WM_UNIT_INDEX" val="1_1_1"/>
  <p:tag name="KSO_WM_UNIT_ID" val="custom20184655_13*l_h_a*1_1_1"/>
  <p:tag name="KSO_WM_UNIT_LAYERLEVEL" val="1_1_1"/>
  <p:tag name="KSO_WM_UNIT_VALUE" val="8"/>
  <p:tag name="KSO_WM_UNIT_HIGHLIGHT" val="0"/>
  <p:tag name="KSO_WM_UNIT_COMPATIBLE" val="0"/>
  <p:tag name="KSO_WM_BEAUTIFY_FLAG" val="#wm#"/>
  <p:tag name="KSO_WM_TAG_VERSION" val="1.0"/>
  <p:tag name="KSO_WM_DIAGRAM_GROUP_CODE" val="l1-6"/>
  <p:tag name="KSO_WM_UNIT_ISCONTENTSTITLE" val="0"/>
  <p:tag name="KSO_WM_UNIT_PRESET_TEXT" val="LOREM IPSUM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42.xml><?xml version="1.0" encoding="utf-8"?>
<p:tagLst xmlns:p="http://schemas.openxmlformats.org/presentationml/2006/main">
  <p:tag name="KSO_WM_TEMPLATE_CATEGORY" val="custom"/>
  <p:tag name="KSO_WM_TEMPLATE_INDEX" val="20184655"/>
  <p:tag name="KSO_WM_UNIT_TYPE" val="l_h_i"/>
  <p:tag name="KSO_WM_UNIT_INDEX" val="1_5_2"/>
  <p:tag name="KSO_WM_UNIT_ID" val="custom20184655_13*l_h_i*1_5_2"/>
  <p:tag name="KSO_WM_UNIT_LAYERLEVEL" val="1_1_1"/>
  <p:tag name="KSO_WM_BEAUTIFY_FLAG" val="#wm#"/>
  <p:tag name="KSO_WM_TAG_VERSION" val="1.0"/>
  <p:tag name="KSO_WM_DIAGRAM_GROUP_CODE" val="l1-6"/>
  <p:tag name="KSO_WM_UNIT_HIGHLIGHT" val="0"/>
  <p:tag name="KSO_WM_UNIT_COMPATIBLE" val="0"/>
  <p:tag name="KSO_WM_UNIT_DIAGRAM_ISNUMVISUAL" val="0"/>
  <p:tag name="KSO_WM_UNIT_DIAGRAM_ISREFERUNIT" val="0"/>
  <p:tag name="KSO_WM_UNIT_LINE_FORE_SCHEMECOLOR_INDEX" val="7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43.xml><?xml version="1.0" encoding="utf-8"?>
<p:tagLst xmlns:p="http://schemas.openxmlformats.org/presentationml/2006/main">
  <p:tag name="KSO_WM_TEMPLATE_CATEGORY" val="custom"/>
  <p:tag name="KSO_WM_TEMPLATE_INDEX" val="20184655"/>
  <p:tag name="KSO_WM_UNIT_TYPE" val="l_h_a"/>
  <p:tag name="KSO_WM_UNIT_INDEX" val="1_5_1"/>
  <p:tag name="KSO_WM_UNIT_ID" val="custom20184655_13*l_h_a*1_5_1"/>
  <p:tag name="KSO_WM_UNIT_LAYERLEVEL" val="1_1_1"/>
  <p:tag name="KSO_WM_UNIT_VALUE" val="8"/>
  <p:tag name="KSO_WM_UNIT_HIGHLIGHT" val="0"/>
  <p:tag name="KSO_WM_UNIT_COMPATIBLE" val="0"/>
  <p:tag name="KSO_WM_BEAUTIFY_FLAG" val="#wm#"/>
  <p:tag name="KSO_WM_TAG_VERSION" val="1.0"/>
  <p:tag name="KSO_WM_DIAGRAM_GROUP_CODE" val="l1-6"/>
  <p:tag name="KSO_WM_UNIT_ISCONTENTSTITLE" val="0"/>
  <p:tag name="KSO_WM_UNIT_PRESET_TEXT" val="LOREM IPSUM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44.xml><?xml version="1.0" encoding="utf-8"?>
<p:tagLst xmlns:p="http://schemas.openxmlformats.org/presentationml/2006/main">
  <p:tag name="KSO_WM_TEMPLATE_CATEGORY" val="custom"/>
  <p:tag name="KSO_WM_TEMPLATE_INDEX" val="20184655"/>
  <p:tag name="KSO_WM_UNIT_TYPE" val="l_h_a"/>
  <p:tag name="KSO_WM_UNIT_INDEX" val="1_2_1"/>
  <p:tag name="KSO_WM_UNIT_ID" val="custom20184655_13*l_h_a*1_2_1"/>
  <p:tag name="KSO_WM_UNIT_LAYERLEVEL" val="1_1_1"/>
  <p:tag name="KSO_WM_UNIT_VALUE" val="8"/>
  <p:tag name="KSO_WM_UNIT_HIGHLIGHT" val="0"/>
  <p:tag name="KSO_WM_UNIT_COMPATIBLE" val="0"/>
  <p:tag name="KSO_WM_BEAUTIFY_FLAG" val="#wm#"/>
  <p:tag name="KSO_WM_TAG_VERSION" val="1.0"/>
  <p:tag name="KSO_WM_DIAGRAM_GROUP_CODE" val="l1-6"/>
  <p:tag name="KSO_WM_UNIT_ISCONTENTSTITLE" val="0"/>
  <p:tag name="KSO_WM_UNIT_PRESET_TEXT" val="LOREM IPSUM"/>
  <p:tag name="KSO_WM_UNIT_NOCLEAR" val="0"/>
  <p:tag name="KSO_WM_UNIT_DIAGRAM_ISNUMVISUAL" val="0"/>
  <p:tag name="KSO_WM_UNIT_DIAGRAM_ISREFERUNIT" val="0"/>
  <p:tag name="KSO_WM_UNIT_TEXT_FILL_FORE_SCHEMECOLOR_INDEX" val="15"/>
  <p:tag name="KSO_WM_UNIT_TEXT_FILL_TYPE" val="1"/>
  <p:tag name="KSO_WM_UNIT_USESOURCEFORMAT_APPLY" val="1"/>
</p:tagLst>
</file>

<file path=ppt/tags/tag145.xml><?xml version="1.0" encoding="utf-8"?>
<p:tagLst xmlns:p="http://schemas.openxmlformats.org/presentationml/2006/main">
  <p:tag name="KSO_WM_TEMPLATE_CATEGORY" val="custom"/>
  <p:tag name="KSO_WM_TEMPLATE_INDEX" val="20184655"/>
  <p:tag name="KSO_WM_UNIT_TYPE" val="l_h_a"/>
  <p:tag name="KSO_WM_UNIT_INDEX" val="1_4_1"/>
  <p:tag name="KSO_WM_UNIT_ID" val="custom20184655_13*l_h_a*1_4_1"/>
  <p:tag name="KSO_WM_UNIT_LAYERLEVEL" val="1_1_1"/>
  <p:tag name="KSO_WM_UNIT_VALUE" val="8"/>
  <p:tag name="KSO_WM_UNIT_HIGHLIGHT" val="0"/>
  <p:tag name="KSO_WM_UNIT_COMPATIBLE" val="0"/>
  <p:tag name="KSO_WM_BEAUTIFY_FLAG" val="#wm#"/>
  <p:tag name="KSO_WM_TAG_VERSION" val="1.0"/>
  <p:tag name="KSO_WM_DIAGRAM_GROUP_CODE" val="l1-6"/>
  <p:tag name="KSO_WM_UNIT_ISCONTENTSTITLE" val="0"/>
  <p:tag name="KSO_WM_UNIT_PRESET_TEXT" val="LOREM IPSUM"/>
  <p:tag name="KSO_WM_UNIT_NOCLEAR" val="0"/>
  <p:tag name="KSO_WM_UNIT_DIAGRAM_ISNUMVISUAL" val="0"/>
  <p:tag name="KSO_WM_UNIT_DIAGRAM_ISREFERUNIT" val="0"/>
  <p:tag name="KSO_WM_UNIT_TEXT_FILL_FORE_SCHEMECOLOR_INDEX" val="15"/>
  <p:tag name="KSO_WM_UNIT_TEXT_FILL_TYPE" val="1"/>
  <p:tag name="KSO_WM_UNIT_USESOURCEFORMAT_APPLY" val="1"/>
</p:tagLst>
</file>

<file path=ppt/tags/tag14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655_13*i*19"/>
  <p:tag name="KSO_WM_TEMPLATE_CATEGORY" val="custom"/>
  <p:tag name="KSO_WM_TEMPLATE_INDEX" val="20184655"/>
  <p:tag name="KSO_WM_UNIT_INDEX" val="19"/>
  <p:tag name="KSO_WM_UNIT_HIGHLIGHT" val="0"/>
  <p:tag name="KSO_WM_UNIT_COMPATIBLE" val="0"/>
  <p:tag name="KSO_WM_UNIT_DIAGRAM_ISNUMVISUAL" val="0"/>
  <p:tag name="KSO_WM_UNIT_DIAGRAM_ISREFERUNIT" val="0"/>
  <p:tag name="KSO_WM_DIAGRAM_GROUP_CODE" val="l1-6"/>
  <p:tag name="KSO_WM_UNIT_LAYERLEVEL" val="1"/>
  <p:tag name="KSO_WM_UNIT_FILL_FORE_SCHEMECOLOR_INDEX" val="8"/>
  <p:tag name="KSO_WM_UNIT_FILL_TYPE" val="1"/>
  <p:tag name="KSO_WM_UNIT_USESOURCEFORMAT_APPLY" val="1"/>
</p:tagLst>
</file>

<file path=ppt/tags/tag14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655_13*i*20"/>
  <p:tag name="KSO_WM_TEMPLATE_CATEGORY" val="custom"/>
  <p:tag name="KSO_WM_TEMPLATE_INDEX" val="20184655"/>
  <p:tag name="KSO_WM_UNIT_INDEX" val="20"/>
  <p:tag name="KSO_WM_UNIT_HIGHLIGHT" val="0"/>
  <p:tag name="KSO_WM_UNIT_COMPATIBLE" val="0"/>
  <p:tag name="KSO_WM_UNIT_DIAGRAM_ISNUMVISUAL" val="0"/>
  <p:tag name="KSO_WM_UNIT_DIAGRAM_ISREFERUNIT" val="0"/>
  <p:tag name="KSO_WM_DIAGRAM_GROUP_CODE" val="l1-6"/>
  <p:tag name="KSO_WM_UNIT_LAYERLEVEL" val="1"/>
  <p:tag name="KSO_WM_UNIT_LINE_FORE_SCHEMECOLOR_INDEX" val="7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48.xml><?xml version="1.0" encoding="utf-8"?>
<p:tagLst xmlns:p="http://schemas.openxmlformats.org/presentationml/2006/main">
  <p:tag name="KSO_WM_TEMPLATE_CATEGORY" val="custom"/>
  <p:tag name="KSO_WM_TEMPLATE_INDEX" val="20184655"/>
  <p:tag name="KSO_WM_UNIT_TYPE" val="f"/>
  <p:tag name="KSO_WM_UNIT_INDEX" val="1"/>
  <p:tag name="KSO_WM_UNIT_ID" val="custom20184655_13*f*1"/>
  <p:tag name="KSO_WM_UNIT_LAYERLEVEL" val="1"/>
  <p:tag name="KSO_WM_UNIT_VALUE" val="45"/>
  <p:tag name="KSO_WM_UNIT_HIGHLIGHT" val="0"/>
  <p:tag name="KSO_WM_UNIT_COMPATIBLE" val="0"/>
  <p:tag name="KSO_WM_BEAUTIFY_FLAG" val="#wm#"/>
  <p:tag name="KSO_WM_TAG_VERSION" val="1.0"/>
  <p:tag name="KSO_WM_UNIT_PRESET_TEXT" val="Lorem ipsum dolor sit amet, consectetur adipisicing elit.Lorem ipsum dolor sit amet"/>
  <p:tag name="KSO_WM_UNIT_NOCLEAR" val="0"/>
  <p:tag name="KSO_WM_UNIT_DIAGRAM_ISNUMVISUAL" val="0"/>
  <p:tag name="KSO_WM_UNIT_DIAGRAM_ISREFERUNIT" val="0"/>
  <p:tag name="KSO_WM_DIAGRAM_GROUP_CODE" val="l1-6"/>
  <p:tag name="KSO_WM_UNIT_TEXT_FILL_FORE_SCHEMECOLOR_INDEX" val="13"/>
  <p:tag name="KSO_WM_UNIT_TEXT_FILL_TYPE" val="1"/>
  <p:tag name="KSO_WM_UNIT_USESOURCEFORMAT_APPLY" val="1"/>
</p:tagLst>
</file>

<file path=ppt/tags/tag149.xml><?xml version="1.0" encoding="utf-8"?>
<p:tagLst xmlns:p="http://schemas.openxmlformats.org/presentationml/2006/main">
  <p:tag name="KSO_WM_TEMPLATE_CATEGORY" val="custom"/>
  <p:tag name="KSO_WM_TEMPLATE_INDEX" val="20184655"/>
  <p:tag name="KSO_WM_UNIT_TYPE" val="a"/>
  <p:tag name="KSO_WM_UNIT_INDEX" val="1"/>
  <p:tag name="KSO_WM_UNIT_ID" val="custom20184655_13*a*1"/>
  <p:tag name="KSO_WM_UNIT_LAYERLEVEL" val="1"/>
  <p:tag name="KSO_WM_UNIT_VALUE" val="12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LOREM IPSUM DOLOR"/>
  <p:tag name="KSO_WM_UNIT_NOCLEAR" val="0"/>
  <p:tag name="KSO_WM_UNIT_DIAGRAM_ISNUMVISUAL" val="0"/>
  <p:tag name="KSO_WM_UNIT_DIAGRAM_ISREFERUNIT" val="0"/>
  <p:tag name="KSO_WM_DIAGRAM_GROUP_CODE" val="l1-6"/>
  <p:tag name="KSO_WM_UNIT_USESOURCEFORMAT_APPLY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TEMPLATE_CATEGORY" val="custom"/>
  <p:tag name="KSO_WM_TEMPLATE_INDEX" val="20184655"/>
  <p:tag name="KSO_WM_TAG_VERSION" val="1.0"/>
  <p:tag name="KSO_WM_SLIDE_ID" val="custom20184655_13"/>
  <p:tag name="KSO_WM_SLIDE_INDEX" val="13"/>
  <p:tag name="KSO_WM_SLIDE_ITEM_CNT" val="6"/>
  <p:tag name="KSO_WM_SLIDE_LAYOUT" val="a_d_f_l"/>
  <p:tag name="KSO_WM_SLIDE_LAYOUT_CNT" val="1_1_1_1"/>
  <p:tag name="KSO_WM_SLIDE_TYPE" val="text"/>
  <p:tag name="KSO_WM_BEAUTIFY_FLAG" val="#wm#"/>
  <p:tag name="KSO_WM_SLIDE_POSITION" val="267.555*190.5"/>
  <p:tag name="KSO_WM_SLIDE_SIZE" val="606.831*221.212"/>
  <p:tag name="KSO_WM_DIAGRAM_GROUP_CODE" val="l1-6"/>
  <p:tag name="KSO_WM_SLIDE_SUBTYPE" val="diag"/>
  <p:tag name="KSO_WM_TEMPLATE_SUBCATEGORY" val="0"/>
  <p:tag name="KSO_WM_SLIDE_DIAGTYPE" val="l"/>
</p:tagLst>
</file>

<file path=ppt/tags/tag151.xml><?xml version="1.0" encoding="utf-8"?>
<p:tagLst xmlns:p="http://schemas.openxmlformats.org/presentationml/2006/main">
  <p:tag name="KSO_WM_TEMPLATE_CATEGORY" val="custom"/>
  <p:tag name="KSO_WM_TEMPLATE_INDEX" val="20184655"/>
  <p:tag name="KSO_WM_UNIT_TYPE" val="l_h_i"/>
  <p:tag name="KSO_WM_UNIT_INDEX" val="1_2_1"/>
  <p:tag name="KSO_WM_UNIT_ID" val="custom20184655_13*l_h_i*1_2_1"/>
  <p:tag name="KSO_WM_UNIT_LAYERLEVEL" val="1_1_1"/>
  <p:tag name="KSO_WM_BEAUTIFY_FLAG" val="#wm#"/>
  <p:tag name="KSO_WM_TAG_VERSION" val="1.0"/>
  <p:tag name="KSO_WM_DIAGRAM_GROUP_CODE" val="l1-6"/>
  <p:tag name="KSO_WM_UNIT_HIGHLIGHT" val="0"/>
  <p:tag name="KSO_WM_UNIT_COMPATIBLE" val="0"/>
  <p:tag name="KSO_WM_UNIT_DIAGRAM_ISNUMVISUAL" val="0"/>
  <p:tag name="KSO_WM_UNIT_DIAGRAM_ISREFERUNIT" val="0"/>
  <p:tag name="KSO_WM_UNIT_FILL_FORE_SCHEMECOLOR_INDEX" val="9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52.xml><?xml version="1.0" encoding="utf-8"?>
<p:tagLst xmlns:p="http://schemas.openxmlformats.org/presentationml/2006/main">
  <p:tag name="KSO_WM_TEMPLATE_CATEGORY" val="custom"/>
  <p:tag name="KSO_WM_TEMPLATE_INDEX" val="20184655"/>
  <p:tag name="KSO_WM_UNIT_TYPE" val="l_h_i"/>
  <p:tag name="KSO_WM_UNIT_INDEX" val="1_4_1"/>
  <p:tag name="KSO_WM_UNIT_ID" val="custom20184655_13*l_h_i*1_4_1"/>
  <p:tag name="KSO_WM_UNIT_LAYERLEVEL" val="1_1_1"/>
  <p:tag name="KSO_WM_BEAUTIFY_FLAG" val="#wm#"/>
  <p:tag name="KSO_WM_TAG_VERSION" val="1.0"/>
  <p:tag name="KSO_WM_DIAGRAM_GROUP_CODE" val="l1-6"/>
  <p:tag name="KSO_WM_UNIT_HIGHLIGHT" val="0"/>
  <p:tag name="KSO_WM_UNIT_COMPATIBLE" val="0"/>
  <p:tag name="KSO_WM_UNIT_DIAGRAM_ISNUMVISUAL" val="0"/>
  <p:tag name="KSO_WM_UNIT_DIAGRAM_ISREFERUNIT" val="0"/>
  <p:tag name="KSO_WM_UNIT_FILL_FORE_SCHEMECOLOR_INDEX" val="9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53.xml><?xml version="1.0" encoding="utf-8"?>
<p:tagLst xmlns:p="http://schemas.openxmlformats.org/presentationml/2006/main">
  <p:tag name="KSO_WM_TEMPLATE_CATEGORY" val="custom"/>
  <p:tag name="KSO_WM_TEMPLATE_INDEX" val="20184655"/>
  <p:tag name="KSO_WM_UNIT_TYPE" val="l_h_i"/>
  <p:tag name="KSO_WM_UNIT_INDEX" val="1_1_1"/>
  <p:tag name="KSO_WM_UNIT_ID" val="custom20184655_13*l_h_i*1_1_1"/>
  <p:tag name="KSO_WM_UNIT_LAYERLEVEL" val="1_1_1"/>
  <p:tag name="KSO_WM_BEAUTIFY_FLAG" val="#wm#"/>
  <p:tag name="KSO_WM_TAG_VERSION" val="1.0"/>
  <p:tag name="KSO_WM_DIAGRAM_GROUP_CODE" val="l1-6"/>
  <p:tag name="KSO_WM_UNIT_HIGHLIGHT" val="0"/>
  <p:tag name="KSO_WM_UNIT_COMPATIBLE" val="0"/>
  <p:tag name="KSO_WM_UNIT_DIAGRAM_ISNUMVISUAL" val="0"/>
  <p:tag name="KSO_WM_UNIT_DIAGRAM_ISREFERUNIT" val="0"/>
  <p:tag name="KSO_WM_UNIT_LINE_FORE_SCHEMECOLOR_INDEX" val="7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54.xml><?xml version="1.0" encoding="utf-8"?>
<p:tagLst xmlns:p="http://schemas.openxmlformats.org/presentationml/2006/main">
  <p:tag name="KSO_WM_TEMPLATE_CATEGORY" val="custom"/>
  <p:tag name="KSO_WM_TEMPLATE_INDEX" val="20184655"/>
  <p:tag name="KSO_WM_UNIT_TYPE" val="l_h_a"/>
  <p:tag name="KSO_WM_UNIT_INDEX" val="1_1_1"/>
  <p:tag name="KSO_WM_UNIT_ID" val="custom20184655_13*l_h_a*1_1_1"/>
  <p:tag name="KSO_WM_UNIT_LAYERLEVEL" val="1_1_1"/>
  <p:tag name="KSO_WM_UNIT_VALUE" val="8"/>
  <p:tag name="KSO_WM_UNIT_HIGHLIGHT" val="0"/>
  <p:tag name="KSO_WM_UNIT_COMPATIBLE" val="0"/>
  <p:tag name="KSO_WM_BEAUTIFY_FLAG" val="#wm#"/>
  <p:tag name="KSO_WM_TAG_VERSION" val="1.0"/>
  <p:tag name="KSO_WM_DIAGRAM_GROUP_CODE" val="l1-6"/>
  <p:tag name="KSO_WM_UNIT_ISCONTENTSTITLE" val="0"/>
  <p:tag name="KSO_WM_UNIT_PRESET_TEXT" val="LOREM IPSUM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55.xml><?xml version="1.0" encoding="utf-8"?>
<p:tagLst xmlns:p="http://schemas.openxmlformats.org/presentationml/2006/main">
  <p:tag name="KSO_WM_TEMPLATE_CATEGORY" val="custom"/>
  <p:tag name="KSO_WM_TEMPLATE_INDEX" val="20184655"/>
  <p:tag name="KSO_WM_UNIT_TYPE" val="l_h_i"/>
  <p:tag name="KSO_WM_UNIT_INDEX" val="1_5_2"/>
  <p:tag name="KSO_WM_UNIT_ID" val="custom20184655_13*l_h_i*1_5_2"/>
  <p:tag name="KSO_WM_UNIT_LAYERLEVEL" val="1_1_1"/>
  <p:tag name="KSO_WM_BEAUTIFY_FLAG" val="#wm#"/>
  <p:tag name="KSO_WM_TAG_VERSION" val="1.0"/>
  <p:tag name="KSO_WM_DIAGRAM_GROUP_CODE" val="l1-6"/>
  <p:tag name="KSO_WM_UNIT_HIGHLIGHT" val="0"/>
  <p:tag name="KSO_WM_UNIT_COMPATIBLE" val="0"/>
  <p:tag name="KSO_WM_UNIT_DIAGRAM_ISNUMVISUAL" val="0"/>
  <p:tag name="KSO_WM_UNIT_DIAGRAM_ISREFERUNIT" val="0"/>
  <p:tag name="KSO_WM_UNIT_LINE_FORE_SCHEMECOLOR_INDEX" val="7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56.xml><?xml version="1.0" encoding="utf-8"?>
<p:tagLst xmlns:p="http://schemas.openxmlformats.org/presentationml/2006/main">
  <p:tag name="KSO_WM_TEMPLATE_CATEGORY" val="custom"/>
  <p:tag name="KSO_WM_TEMPLATE_INDEX" val="20184655"/>
  <p:tag name="KSO_WM_UNIT_TYPE" val="l_h_a"/>
  <p:tag name="KSO_WM_UNIT_INDEX" val="1_5_1"/>
  <p:tag name="KSO_WM_UNIT_ID" val="custom20184655_13*l_h_a*1_5_1"/>
  <p:tag name="KSO_WM_UNIT_LAYERLEVEL" val="1_1_1"/>
  <p:tag name="KSO_WM_UNIT_VALUE" val="8"/>
  <p:tag name="KSO_WM_UNIT_HIGHLIGHT" val="0"/>
  <p:tag name="KSO_WM_UNIT_COMPATIBLE" val="0"/>
  <p:tag name="KSO_WM_BEAUTIFY_FLAG" val="#wm#"/>
  <p:tag name="KSO_WM_TAG_VERSION" val="1.0"/>
  <p:tag name="KSO_WM_DIAGRAM_GROUP_CODE" val="l1-6"/>
  <p:tag name="KSO_WM_UNIT_ISCONTENTSTITLE" val="0"/>
  <p:tag name="KSO_WM_UNIT_PRESET_TEXT" val="LOREM IPSUM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57.xml><?xml version="1.0" encoding="utf-8"?>
<p:tagLst xmlns:p="http://schemas.openxmlformats.org/presentationml/2006/main">
  <p:tag name="KSO_WM_TEMPLATE_CATEGORY" val="custom"/>
  <p:tag name="KSO_WM_TEMPLATE_INDEX" val="20184655"/>
  <p:tag name="KSO_WM_UNIT_TYPE" val="l_h_a"/>
  <p:tag name="KSO_WM_UNIT_INDEX" val="1_2_1"/>
  <p:tag name="KSO_WM_UNIT_ID" val="custom20184655_13*l_h_a*1_2_1"/>
  <p:tag name="KSO_WM_UNIT_LAYERLEVEL" val="1_1_1"/>
  <p:tag name="KSO_WM_UNIT_VALUE" val="8"/>
  <p:tag name="KSO_WM_UNIT_HIGHLIGHT" val="0"/>
  <p:tag name="KSO_WM_UNIT_COMPATIBLE" val="0"/>
  <p:tag name="KSO_WM_BEAUTIFY_FLAG" val="#wm#"/>
  <p:tag name="KSO_WM_TAG_VERSION" val="1.0"/>
  <p:tag name="KSO_WM_DIAGRAM_GROUP_CODE" val="l1-6"/>
  <p:tag name="KSO_WM_UNIT_ISCONTENTSTITLE" val="0"/>
  <p:tag name="KSO_WM_UNIT_PRESET_TEXT" val="LOREM IPSUM"/>
  <p:tag name="KSO_WM_UNIT_NOCLEAR" val="0"/>
  <p:tag name="KSO_WM_UNIT_DIAGRAM_ISNUMVISUAL" val="0"/>
  <p:tag name="KSO_WM_UNIT_DIAGRAM_ISREFERUNIT" val="0"/>
  <p:tag name="KSO_WM_UNIT_TEXT_FILL_FORE_SCHEMECOLOR_INDEX" val="15"/>
  <p:tag name="KSO_WM_UNIT_TEXT_FILL_TYPE" val="1"/>
  <p:tag name="KSO_WM_UNIT_USESOURCEFORMAT_APPLY" val="1"/>
</p:tagLst>
</file>

<file path=ppt/tags/tag158.xml><?xml version="1.0" encoding="utf-8"?>
<p:tagLst xmlns:p="http://schemas.openxmlformats.org/presentationml/2006/main">
  <p:tag name="KSO_WM_TEMPLATE_CATEGORY" val="custom"/>
  <p:tag name="KSO_WM_TEMPLATE_INDEX" val="20184655"/>
  <p:tag name="KSO_WM_UNIT_TYPE" val="l_h_a"/>
  <p:tag name="KSO_WM_UNIT_INDEX" val="1_4_1"/>
  <p:tag name="KSO_WM_UNIT_ID" val="custom20184655_13*l_h_a*1_4_1"/>
  <p:tag name="KSO_WM_UNIT_LAYERLEVEL" val="1_1_1"/>
  <p:tag name="KSO_WM_UNIT_VALUE" val="8"/>
  <p:tag name="KSO_WM_UNIT_HIGHLIGHT" val="0"/>
  <p:tag name="KSO_WM_UNIT_COMPATIBLE" val="0"/>
  <p:tag name="KSO_WM_BEAUTIFY_FLAG" val="#wm#"/>
  <p:tag name="KSO_WM_TAG_VERSION" val="1.0"/>
  <p:tag name="KSO_WM_DIAGRAM_GROUP_CODE" val="l1-6"/>
  <p:tag name="KSO_WM_UNIT_ISCONTENTSTITLE" val="0"/>
  <p:tag name="KSO_WM_UNIT_PRESET_TEXT" val="LOREM IPSUM"/>
  <p:tag name="KSO_WM_UNIT_NOCLEAR" val="0"/>
  <p:tag name="KSO_WM_UNIT_DIAGRAM_ISNUMVISUAL" val="0"/>
  <p:tag name="KSO_WM_UNIT_DIAGRAM_ISREFERUNIT" val="0"/>
  <p:tag name="KSO_WM_UNIT_TEXT_FILL_FORE_SCHEMECOLOR_INDEX" val="15"/>
  <p:tag name="KSO_WM_UNIT_TEXT_FILL_TYPE" val="1"/>
  <p:tag name="KSO_WM_UNIT_USESOURCEFORMAT_APPLY" val="1"/>
</p:tagLst>
</file>

<file path=ppt/tags/tag15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655_13*i*19"/>
  <p:tag name="KSO_WM_TEMPLATE_CATEGORY" val="custom"/>
  <p:tag name="KSO_WM_TEMPLATE_INDEX" val="20184655"/>
  <p:tag name="KSO_WM_UNIT_INDEX" val="19"/>
  <p:tag name="KSO_WM_UNIT_HIGHLIGHT" val="0"/>
  <p:tag name="KSO_WM_UNIT_COMPATIBLE" val="0"/>
  <p:tag name="KSO_WM_UNIT_DIAGRAM_ISNUMVISUAL" val="0"/>
  <p:tag name="KSO_WM_UNIT_DIAGRAM_ISREFERUNIT" val="0"/>
  <p:tag name="KSO_WM_DIAGRAM_GROUP_CODE" val="l1-6"/>
  <p:tag name="KSO_WM_UNIT_LAYERLEVEL" val="1"/>
  <p:tag name="KSO_WM_UNIT_FILL_FORE_SCHEMECOLOR_INDEX" val="8"/>
  <p:tag name="KSO_WM_UNIT_FILL_TYPE" val="1"/>
  <p:tag name="KSO_WM_UNIT_USESOURCEFORMAT_APPLY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655_13*i*20"/>
  <p:tag name="KSO_WM_TEMPLATE_CATEGORY" val="custom"/>
  <p:tag name="KSO_WM_TEMPLATE_INDEX" val="20184655"/>
  <p:tag name="KSO_WM_UNIT_INDEX" val="20"/>
  <p:tag name="KSO_WM_UNIT_HIGHLIGHT" val="0"/>
  <p:tag name="KSO_WM_UNIT_COMPATIBLE" val="0"/>
  <p:tag name="KSO_WM_UNIT_DIAGRAM_ISNUMVISUAL" val="0"/>
  <p:tag name="KSO_WM_UNIT_DIAGRAM_ISREFERUNIT" val="0"/>
  <p:tag name="KSO_WM_DIAGRAM_GROUP_CODE" val="l1-6"/>
  <p:tag name="KSO_WM_UNIT_LAYERLEVEL" val="1"/>
  <p:tag name="KSO_WM_UNIT_LINE_FORE_SCHEMECOLOR_INDEX" val="7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61.xml><?xml version="1.0" encoding="utf-8"?>
<p:tagLst xmlns:p="http://schemas.openxmlformats.org/presentationml/2006/main">
  <p:tag name="KSO_WM_TEMPLATE_CATEGORY" val="custom"/>
  <p:tag name="KSO_WM_TEMPLATE_INDEX" val="20184655"/>
  <p:tag name="KSO_WM_UNIT_TYPE" val="f"/>
  <p:tag name="KSO_WM_UNIT_INDEX" val="1"/>
  <p:tag name="KSO_WM_UNIT_ID" val="custom20184655_13*f*1"/>
  <p:tag name="KSO_WM_UNIT_LAYERLEVEL" val="1"/>
  <p:tag name="KSO_WM_UNIT_VALUE" val="45"/>
  <p:tag name="KSO_WM_UNIT_HIGHLIGHT" val="0"/>
  <p:tag name="KSO_WM_UNIT_COMPATIBLE" val="0"/>
  <p:tag name="KSO_WM_BEAUTIFY_FLAG" val="#wm#"/>
  <p:tag name="KSO_WM_TAG_VERSION" val="1.0"/>
  <p:tag name="KSO_WM_UNIT_PRESET_TEXT" val="Lorem ipsum dolor sit amet, consectetur adipisicing elit.Lorem ipsum dolor sit amet"/>
  <p:tag name="KSO_WM_UNIT_NOCLEAR" val="0"/>
  <p:tag name="KSO_WM_UNIT_DIAGRAM_ISNUMVISUAL" val="0"/>
  <p:tag name="KSO_WM_UNIT_DIAGRAM_ISREFERUNIT" val="0"/>
  <p:tag name="KSO_WM_DIAGRAM_GROUP_CODE" val="l1-6"/>
  <p:tag name="KSO_WM_UNIT_TEXT_FILL_FORE_SCHEMECOLOR_INDEX" val="13"/>
  <p:tag name="KSO_WM_UNIT_TEXT_FILL_TYPE" val="1"/>
  <p:tag name="KSO_WM_UNIT_USESOURCEFORMAT_APPLY" val="1"/>
</p:tagLst>
</file>

<file path=ppt/tags/tag162.xml><?xml version="1.0" encoding="utf-8"?>
<p:tagLst xmlns:p="http://schemas.openxmlformats.org/presentationml/2006/main">
  <p:tag name="KSO_WM_TEMPLATE_CATEGORY" val="custom"/>
  <p:tag name="KSO_WM_TEMPLATE_INDEX" val="20184655"/>
  <p:tag name="KSO_WM_UNIT_TYPE" val="a"/>
  <p:tag name="KSO_WM_UNIT_INDEX" val="1"/>
  <p:tag name="KSO_WM_UNIT_ID" val="custom20184655_13*a*1"/>
  <p:tag name="KSO_WM_UNIT_LAYERLEVEL" val="1"/>
  <p:tag name="KSO_WM_UNIT_VALUE" val="12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LOREM IPSUM DOLOR"/>
  <p:tag name="KSO_WM_UNIT_NOCLEAR" val="0"/>
  <p:tag name="KSO_WM_UNIT_DIAGRAM_ISNUMVISUAL" val="0"/>
  <p:tag name="KSO_WM_UNIT_DIAGRAM_ISREFERUNIT" val="0"/>
  <p:tag name="KSO_WM_DIAGRAM_GROUP_CODE" val="l1-6"/>
  <p:tag name="KSO_WM_UNIT_USESOURCEFORMAT_APPLY" val="1"/>
</p:tagLst>
</file>

<file path=ppt/tags/tag163.xml><?xml version="1.0" encoding="utf-8"?>
<p:tagLst xmlns:p="http://schemas.openxmlformats.org/presentationml/2006/main">
  <p:tag name="KSO_WM_TEMPLATE_CATEGORY" val="custom"/>
  <p:tag name="KSO_WM_TEMPLATE_INDEX" val="20184655"/>
  <p:tag name="KSO_WM_TAG_VERSION" val="1.0"/>
  <p:tag name="KSO_WM_SLIDE_ID" val="custom20184655_13"/>
  <p:tag name="KSO_WM_SLIDE_INDEX" val="13"/>
  <p:tag name="KSO_WM_SLIDE_ITEM_CNT" val="6"/>
  <p:tag name="KSO_WM_SLIDE_LAYOUT" val="a_d_f_l"/>
  <p:tag name="KSO_WM_SLIDE_LAYOUT_CNT" val="1_1_1_1"/>
  <p:tag name="KSO_WM_SLIDE_TYPE" val="text"/>
  <p:tag name="KSO_WM_BEAUTIFY_FLAG" val="#wm#"/>
  <p:tag name="KSO_WM_SLIDE_POSITION" val="267.555*190.5"/>
  <p:tag name="KSO_WM_SLIDE_SIZE" val="606.831*221.212"/>
  <p:tag name="KSO_WM_DIAGRAM_GROUP_CODE" val="l1-6"/>
  <p:tag name="KSO_WM_SLIDE_SUBTYPE" val="diag"/>
  <p:tag name="KSO_WM_TEMPLATE_SUBCATEGORY" val="0"/>
  <p:tag name="KSO_WM_SLIDE_DIAGTYPE" val="l"/>
</p:tagLst>
</file>

<file path=ppt/tags/tag164.xml><?xml version="1.0" encoding="utf-8"?>
<p:tagLst xmlns:p="http://schemas.openxmlformats.org/presentationml/2006/main">
  <p:tag name="KSO_WM_TEMPLATE_CATEGORY" val="custom"/>
  <p:tag name="KSO_WM_TEMPLATE_INDEX" val="20184655"/>
  <p:tag name="KSO_WM_UNIT_TYPE" val="l_h_i"/>
  <p:tag name="KSO_WM_UNIT_INDEX" val="1_2_1"/>
  <p:tag name="KSO_WM_UNIT_ID" val="custom20184655_13*l_h_i*1_2_1"/>
  <p:tag name="KSO_WM_UNIT_LAYERLEVEL" val="1_1_1"/>
  <p:tag name="KSO_WM_BEAUTIFY_FLAG" val="#wm#"/>
  <p:tag name="KSO_WM_TAG_VERSION" val="1.0"/>
  <p:tag name="KSO_WM_DIAGRAM_GROUP_CODE" val="l1-6"/>
  <p:tag name="KSO_WM_UNIT_HIGHLIGHT" val="0"/>
  <p:tag name="KSO_WM_UNIT_COMPATIBLE" val="0"/>
  <p:tag name="KSO_WM_UNIT_DIAGRAM_ISNUMVISUAL" val="0"/>
  <p:tag name="KSO_WM_UNIT_DIAGRAM_ISREFERUNIT" val="0"/>
  <p:tag name="KSO_WM_UNIT_FILL_FORE_SCHEMECOLOR_INDEX" val="9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65.xml><?xml version="1.0" encoding="utf-8"?>
<p:tagLst xmlns:p="http://schemas.openxmlformats.org/presentationml/2006/main">
  <p:tag name="KSO_WM_TEMPLATE_CATEGORY" val="custom"/>
  <p:tag name="KSO_WM_TEMPLATE_INDEX" val="20184655"/>
  <p:tag name="KSO_WM_UNIT_TYPE" val="l_h_i"/>
  <p:tag name="KSO_WM_UNIT_INDEX" val="1_1_1"/>
  <p:tag name="KSO_WM_UNIT_ID" val="custom20184655_13*l_h_i*1_1_1"/>
  <p:tag name="KSO_WM_UNIT_LAYERLEVEL" val="1_1_1"/>
  <p:tag name="KSO_WM_BEAUTIFY_FLAG" val="#wm#"/>
  <p:tag name="KSO_WM_TAG_VERSION" val="1.0"/>
  <p:tag name="KSO_WM_DIAGRAM_GROUP_CODE" val="l1-6"/>
  <p:tag name="KSO_WM_UNIT_HIGHLIGHT" val="0"/>
  <p:tag name="KSO_WM_UNIT_COMPATIBLE" val="0"/>
  <p:tag name="KSO_WM_UNIT_DIAGRAM_ISNUMVISUAL" val="0"/>
  <p:tag name="KSO_WM_UNIT_DIAGRAM_ISREFERUNIT" val="0"/>
  <p:tag name="KSO_WM_UNIT_LINE_FORE_SCHEMECOLOR_INDEX" val="7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66.xml><?xml version="1.0" encoding="utf-8"?>
<p:tagLst xmlns:p="http://schemas.openxmlformats.org/presentationml/2006/main">
  <p:tag name="KSO_WM_TEMPLATE_CATEGORY" val="custom"/>
  <p:tag name="KSO_WM_TEMPLATE_INDEX" val="20184655"/>
  <p:tag name="KSO_WM_UNIT_TYPE" val="l_h_a"/>
  <p:tag name="KSO_WM_UNIT_INDEX" val="1_1_1"/>
  <p:tag name="KSO_WM_UNIT_ID" val="custom20184655_13*l_h_a*1_1_1"/>
  <p:tag name="KSO_WM_UNIT_LAYERLEVEL" val="1_1_1"/>
  <p:tag name="KSO_WM_UNIT_VALUE" val="8"/>
  <p:tag name="KSO_WM_UNIT_HIGHLIGHT" val="0"/>
  <p:tag name="KSO_WM_UNIT_COMPATIBLE" val="0"/>
  <p:tag name="KSO_WM_BEAUTIFY_FLAG" val="#wm#"/>
  <p:tag name="KSO_WM_TAG_VERSION" val="1.0"/>
  <p:tag name="KSO_WM_DIAGRAM_GROUP_CODE" val="l1-6"/>
  <p:tag name="KSO_WM_UNIT_ISCONTENTSTITLE" val="0"/>
  <p:tag name="KSO_WM_UNIT_PRESET_TEXT" val="LOREM IPSUM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67.xml><?xml version="1.0" encoding="utf-8"?>
<p:tagLst xmlns:p="http://schemas.openxmlformats.org/presentationml/2006/main">
  <p:tag name="KSO_WM_TEMPLATE_CATEGORY" val="custom"/>
  <p:tag name="KSO_WM_TEMPLATE_INDEX" val="20184655"/>
  <p:tag name="KSO_WM_UNIT_TYPE" val="l_h_a"/>
  <p:tag name="KSO_WM_UNIT_INDEX" val="1_2_1"/>
  <p:tag name="KSO_WM_UNIT_ID" val="custom20184655_13*l_h_a*1_2_1"/>
  <p:tag name="KSO_WM_UNIT_LAYERLEVEL" val="1_1_1"/>
  <p:tag name="KSO_WM_UNIT_VALUE" val="8"/>
  <p:tag name="KSO_WM_UNIT_HIGHLIGHT" val="0"/>
  <p:tag name="KSO_WM_UNIT_COMPATIBLE" val="0"/>
  <p:tag name="KSO_WM_BEAUTIFY_FLAG" val="#wm#"/>
  <p:tag name="KSO_WM_TAG_VERSION" val="1.0"/>
  <p:tag name="KSO_WM_DIAGRAM_GROUP_CODE" val="l1-6"/>
  <p:tag name="KSO_WM_UNIT_ISCONTENTSTITLE" val="0"/>
  <p:tag name="KSO_WM_UNIT_PRESET_TEXT" val="LOREM IPSUM"/>
  <p:tag name="KSO_WM_UNIT_NOCLEAR" val="0"/>
  <p:tag name="KSO_WM_UNIT_DIAGRAM_ISNUMVISUAL" val="0"/>
  <p:tag name="KSO_WM_UNIT_DIAGRAM_ISREFERUNIT" val="0"/>
  <p:tag name="KSO_WM_UNIT_TEXT_FILL_FORE_SCHEMECOLOR_INDEX" val="15"/>
  <p:tag name="KSO_WM_UNIT_TEXT_FILL_TYPE" val="1"/>
  <p:tag name="KSO_WM_UNIT_USESOURCEFORMAT_APPLY" val="1"/>
</p:tagLst>
</file>

<file path=ppt/tags/tag16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655_13*i*19"/>
  <p:tag name="KSO_WM_TEMPLATE_CATEGORY" val="custom"/>
  <p:tag name="KSO_WM_TEMPLATE_INDEX" val="20184655"/>
  <p:tag name="KSO_WM_UNIT_INDEX" val="19"/>
  <p:tag name="KSO_WM_UNIT_HIGHLIGHT" val="0"/>
  <p:tag name="KSO_WM_UNIT_COMPATIBLE" val="0"/>
  <p:tag name="KSO_WM_UNIT_DIAGRAM_ISNUMVISUAL" val="0"/>
  <p:tag name="KSO_WM_UNIT_DIAGRAM_ISREFERUNIT" val="0"/>
  <p:tag name="KSO_WM_DIAGRAM_GROUP_CODE" val="l1-6"/>
  <p:tag name="KSO_WM_UNIT_LAYERLEVEL" val="1"/>
  <p:tag name="KSO_WM_UNIT_FILL_FORE_SCHEMECOLOR_INDEX" val="8"/>
  <p:tag name="KSO_WM_UNIT_FILL_TYPE" val="1"/>
  <p:tag name="KSO_WM_UNIT_USESOURCEFORMAT_APPLY" val="1"/>
</p:tagLst>
</file>

<file path=ppt/tags/tag16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655_13*i*20"/>
  <p:tag name="KSO_WM_TEMPLATE_CATEGORY" val="custom"/>
  <p:tag name="KSO_WM_TEMPLATE_INDEX" val="20184655"/>
  <p:tag name="KSO_WM_UNIT_INDEX" val="20"/>
  <p:tag name="KSO_WM_UNIT_HIGHLIGHT" val="0"/>
  <p:tag name="KSO_WM_UNIT_COMPATIBLE" val="0"/>
  <p:tag name="KSO_WM_UNIT_DIAGRAM_ISNUMVISUAL" val="0"/>
  <p:tag name="KSO_WM_UNIT_DIAGRAM_ISREFERUNIT" val="0"/>
  <p:tag name="KSO_WM_DIAGRAM_GROUP_CODE" val="l1-6"/>
  <p:tag name="KSO_WM_UNIT_LAYERLEVEL" val="1"/>
  <p:tag name="KSO_WM_UNIT_LINE_FORE_SCHEMECOLOR_INDEX" val="7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TEMPLATE_CATEGORY" val="custom"/>
  <p:tag name="KSO_WM_TEMPLATE_INDEX" val="20184655"/>
  <p:tag name="KSO_WM_UNIT_TYPE" val="f"/>
  <p:tag name="KSO_WM_UNIT_INDEX" val="1"/>
  <p:tag name="KSO_WM_UNIT_ID" val="custom20184655_13*f*1"/>
  <p:tag name="KSO_WM_UNIT_LAYERLEVEL" val="1"/>
  <p:tag name="KSO_WM_UNIT_VALUE" val="45"/>
  <p:tag name="KSO_WM_UNIT_HIGHLIGHT" val="0"/>
  <p:tag name="KSO_WM_UNIT_COMPATIBLE" val="0"/>
  <p:tag name="KSO_WM_BEAUTIFY_FLAG" val="#wm#"/>
  <p:tag name="KSO_WM_TAG_VERSION" val="1.0"/>
  <p:tag name="KSO_WM_UNIT_PRESET_TEXT" val="Lorem ipsum dolor sit amet, consectetur adipisicing elit.Lorem ipsum dolor sit amet"/>
  <p:tag name="KSO_WM_UNIT_NOCLEAR" val="0"/>
  <p:tag name="KSO_WM_UNIT_DIAGRAM_ISNUMVISUAL" val="0"/>
  <p:tag name="KSO_WM_UNIT_DIAGRAM_ISREFERUNIT" val="0"/>
  <p:tag name="KSO_WM_DIAGRAM_GROUP_CODE" val="l1-6"/>
  <p:tag name="KSO_WM_UNIT_TEXT_FILL_FORE_SCHEMECOLOR_INDEX" val="13"/>
  <p:tag name="KSO_WM_UNIT_TEXT_FILL_TYPE" val="1"/>
  <p:tag name="KSO_WM_UNIT_USESOURCEFORMAT_APPLY" val="1"/>
</p:tagLst>
</file>

<file path=ppt/tags/tag171.xml><?xml version="1.0" encoding="utf-8"?>
<p:tagLst xmlns:p="http://schemas.openxmlformats.org/presentationml/2006/main">
  <p:tag name="KSO_WM_TEMPLATE_CATEGORY" val="custom"/>
  <p:tag name="KSO_WM_TEMPLATE_INDEX" val="20184655"/>
  <p:tag name="KSO_WM_UNIT_TYPE" val="a"/>
  <p:tag name="KSO_WM_UNIT_INDEX" val="1"/>
  <p:tag name="KSO_WM_UNIT_ID" val="custom20184655_13*a*1"/>
  <p:tag name="KSO_WM_UNIT_LAYERLEVEL" val="1"/>
  <p:tag name="KSO_WM_UNIT_VALUE" val="12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LOREM IPSUM DOLOR"/>
  <p:tag name="KSO_WM_UNIT_NOCLEAR" val="0"/>
  <p:tag name="KSO_WM_UNIT_DIAGRAM_ISNUMVISUAL" val="0"/>
  <p:tag name="KSO_WM_UNIT_DIAGRAM_ISREFERUNIT" val="0"/>
  <p:tag name="KSO_WM_DIAGRAM_GROUP_CODE" val="l1-6"/>
  <p:tag name="KSO_WM_UNIT_USESOURCEFORMAT_APPLY" val="1"/>
</p:tagLst>
</file>

<file path=ppt/tags/tag172.xml><?xml version="1.0" encoding="utf-8"?>
<p:tagLst xmlns:p="http://schemas.openxmlformats.org/presentationml/2006/main">
  <p:tag name="KSO_WM_TEMPLATE_CATEGORY" val="custom"/>
  <p:tag name="KSO_WM_TEMPLATE_INDEX" val="20184655"/>
  <p:tag name="KSO_WM_TAG_VERSION" val="1.0"/>
  <p:tag name="KSO_WM_SLIDE_ID" val="custom20184655_13"/>
  <p:tag name="KSO_WM_SLIDE_INDEX" val="13"/>
  <p:tag name="KSO_WM_SLIDE_ITEM_CNT" val="6"/>
  <p:tag name="KSO_WM_SLIDE_LAYOUT" val="a_d_f_l"/>
  <p:tag name="KSO_WM_SLIDE_LAYOUT_CNT" val="1_1_1_1"/>
  <p:tag name="KSO_WM_SLIDE_TYPE" val="text"/>
  <p:tag name="KSO_WM_BEAUTIFY_FLAG" val="#wm#"/>
  <p:tag name="KSO_WM_SLIDE_POSITION" val="267.555*190.5"/>
  <p:tag name="KSO_WM_SLIDE_SIZE" val="606.831*221.212"/>
  <p:tag name="KSO_WM_DIAGRAM_GROUP_CODE" val="l1-6"/>
  <p:tag name="KSO_WM_SLIDE_SUBTYPE" val="diag"/>
  <p:tag name="KSO_WM_TEMPLATE_SUBCATEGORY" val="0"/>
  <p:tag name="KSO_WM_SLIDE_DIAGTYPE" val="l"/>
</p:tagLst>
</file>

<file path=ppt/tags/tag173.xml><?xml version="1.0" encoding="utf-8"?>
<p:tagLst xmlns:p="http://schemas.openxmlformats.org/presentationml/2006/main">
  <p:tag name="KSO_WM_TEMPLATE_CATEGORY" val="custom"/>
  <p:tag name="KSO_WM_TEMPLATE_INDEX" val="20184655"/>
  <p:tag name="KSO_WM_UNIT_TYPE" val="e"/>
  <p:tag name="KSO_WM_UNIT_INDEX" val="1"/>
  <p:tag name="KSO_WM_UNIT_ID" val="custom20184655_5*e*1"/>
  <p:tag name="KSO_WM_UNIT_LAYERLEVEL" val="1"/>
  <p:tag name="KSO_WM_UNIT_VALUE" val="9"/>
  <p:tag name="KSO_WM_UNIT_HIGHLIGHT" val="0"/>
  <p:tag name="KSO_WM_UNIT_COMPATIBLE" val="1"/>
  <p:tag name="KSO_WM_BEAUTIFY_FLAG" val="#wm#"/>
  <p:tag name="KSO_WM_TAG_VERSION" val="1.0"/>
  <p:tag name="KSO_WM_UNIT_PRESET_TEXT" val="PART ONE"/>
  <p:tag name="KSO_WM_UNIT_NOCLEAR" val="0"/>
  <p:tag name="KSO_WM_UNIT_DIAGRAM_ISNUMVISUAL" val="0"/>
  <p:tag name="KSO_WM_UNIT_DIAGRAM_ISREFERUNIT" val="0"/>
</p:tagLst>
</file>

<file path=ppt/tags/tag174.xml><?xml version="1.0" encoding="utf-8"?>
<p:tagLst xmlns:p="http://schemas.openxmlformats.org/presentationml/2006/main">
  <p:tag name="KSO_WM_TEMPLATE_CATEGORY" val="custom"/>
  <p:tag name="KSO_WM_TEMPLATE_INDEX" val="20184655"/>
  <p:tag name="KSO_WM_TAG_VERSION" val="1.0"/>
  <p:tag name="KSO_WM_SLIDE_ID" val="custom20184655_5"/>
  <p:tag name="KSO_WM_SLIDE_INDEX" val="5"/>
  <p:tag name="KSO_WM_SLIDE_ITEM_CNT" val="0"/>
  <p:tag name="KSO_WM_SLIDE_LAYOUT" val="e_f"/>
  <p:tag name="KSO_WM_SLIDE_LAYOUT_CNT" val="1_1"/>
  <p:tag name="KSO_WM_SLIDE_TYPE" val="sectionTitle"/>
  <p:tag name="KSO_WM_BEAUTIFY_FLAG" val="#wm#"/>
  <p:tag name="KSO_WM_SLIDE_SUBTYPE" val="pureTxt"/>
  <p:tag name="KSO_WM_TEMPLATE_SUBCATEGORY" val="0"/>
</p:tagLst>
</file>

<file path=ppt/tags/tag17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655_13*i*19"/>
  <p:tag name="KSO_WM_TEMPLATE_CATEGORY" val="custom"/>
  <p:tag name="KSO_WM_TEMPLATE_INDEX" val="20184655"/>
  <p:tag name="KSO_WM_UNIT_INDEX" val="19"/>
  <p:tag name="KSO_WM_UNIT_HIGHLIGHT" val="0"/>
  <p:tag name="KSO_WM_UNIT_COMPATIBLE" val="0"/>
  <p:tag name="KSO_WM_UNIT_DIAGRAM_ISNUMVISUAL" val="0"/>
  <p:tag name="KSO_WM_UNIT_DIAGRAM_ISREFERUNIT" val="0"/>
  <p:tag name="KSO_WM_DIAGRAM_GROUP_CODE" val="l1-6"/>
  <p:tag name="KSO_WM_UNIT_LAYERLEVEL" val="1"/>
  <p:tag name="KSO_WM_UNIT_FILL_FORE_SCHEMECOLOR_INDEX" val="8"/>
  <p:tag name="KSO_WM_UNIT_FILL_TYPE" val="1"/>
  <p:tag name="KSO_WM_UNIT_USESOURCEFORMAT_APPLY" val="1"/>
</p:tagLst>
</file>

<file path=ppt/tags/tag17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655_13*i*20"/>
  <p:tag name="KSO_WM_TEMPLATE_CATEGORY" val="custom"/>
  <p:tag name="KSO_WM_TEMPLATE_INDEX" val="20184655"/>
  <p:tag name="KSO_WM_UNIT_INDEX" val="20"/>
  <p:tag name="KSO_WM_UNIT_HIGHLIGHT" val="0"/>
  <p:tag name="KSO_WM_UNIT_COMPATIBLE" val="0"/>
  <p:tag name="KSO_WM_UNIT_DIAGRAM_ISNUMVISUAL" val="0"/>
  <p:tag name="KSO_WM_UNIT_DIAGRAM_ISREFERUNIT" val="0"/>
  <p:tag name="KSO_WM_DIAGRAM_GROUP_CODE" val="l1-6"/>
  <p:tag name="KSO_WM_UNIT_LAYERLEVEL" val="1"/>
  <p:tag name="KSO_WM_UNIT_LINE_FORE_SCHEMECOLOR_INDEX" val="7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77.xml><?xml version="1.0" encoding="utf-8"?>
<p:tagLst xmlns:p="http://schemas.openxmlformats.org/presentationml/2006/main">
  <p:tag name="KSO_WM_TEMPLATE_CATEGORY" val="custom"/>
  <p:tag name="KSO_WM_TEMPLATE_INDEX" val="20184655"/>
  <p:tag name="KSO_WM_UNIT_TYPE" val="f"/>
  <p:tag name="KSO_WM_UNIT_INDEX" val="1"/>
  <p:tag name="KSO_WM_UNIT_ID" val="custom20184655_13*f*1"/>
  <p:tag name="KSO_WM_UNIT_LAYERLEVEL" val="1"/>
  <p:tag name="KSO_WM_UNIT_VALUE" val="45"/>
  <p:tag name="KSO_WM_UNIT_HIGHLIGHT" val="0"/>
  <p:tag name="KSO_WM_UNIT_COMPATIBLE" val="0"/>
  <p:tag name="KSO_WM_BEAUTIFY_FLAG" val="#wm#"/>
  <p:tag name="KSO_WM_TAG_VERSION" val="1.0"/>
  <p:tag name="KSO_WM_UNIT_PRESET_TEXT" val="Lorem ipsum dolor sit amet, consectetur adipisicing elit.Lorem ipsum dolor sit amet"/>
  <p:tag name="KSO_WM_UNIT_NOCLEAR" val="0"/>
  <p:tag name="KSO_WM_UNIT_DIAGRAM_ISNUMVISUAL" val="0"/>
  <p:tag name="KSO_WM_UNIT_DIAGRAM_ISREFERUNIT" val="0"/>
  <p:tag name="KSO_WM_DIAGRAM_GROUP_CODE" val="l1-6"/>
  <p:tag name="KSO_WM_UNIT_TEXT_FILL_FORE_SCHEMECOLOR_INDEX" val="13"/>
  <p:tag name="KSO_WM_UNIT_TEXT_FILL_TYPE" val="1"/>
  <p:tag name="KSO_WM_UNIT_USESOURCEFORMAT_APPLY" val="1"/>
</p:tagLst>
</file>

<file path=ppt/tags/tag178.xml><?xml version="1.0" encoding="utf-8"?>
<p:tagLst xmlns:p="http://schemas.openxmlformats.org/presentationml/2006/main">
  <p:tag name="KSO_WM_TEMPLATE_CATEGORY" val="custom"/>
  <p:tag name="KSO_WM_TEMPLATE_INDEX" val="20184655"/>
  <p:tag name="KSO_WM_UNIT_TYPE" val="a"/>
  <p:tag name="KSO_WM_UNIT_INDEX" val="1"/>
  <p:tag name="KSO_WM_UNIT_ID" val="custom20184655_13*a*1"/>
  <p:tag name="KSO_WM_UNIT_LAYERLEVEL" val="1"/>
  <p:tag name="KSO_WM_UNIT_VALUE" val="12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LOREM IPSUM DOLOR"/>
  <p:tag name="KSO_WM_UNIT_NOCLEAR" val="0"/>
  <p:tag name="KSO_WM_UNIT_DIAGRAM_ISNUMVISUAL" val="0"/>
  <p:tag name="KSO_WM_UNIT_DIAGRAM_ISREFERUNIT" val="0"/>
  <p:tag name="KSO_WM_DIAGRAM_GROUP_CODE" val="l1-6"/>
  <p:tag name="KSO_WM_UNIT_USESOURCEFORMAT_APPLY" val="1"/>
</p:tagLst>
</file>

<file path=ppt/tags/tag17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655_13*i*19"/>
  <p:tag name="KSO_WM_TEMPLATE_CATEGORY" val="custom"/>
  <p:tag name="KSO_WM_TEMPLATE_INDEX" val="20184655"/>
  <p:tag name="KSO_WM_UNIT_INDEX" val="19"/>
  <p:tag name="KSO_WM_UNIT_HIGHLIGHT" val="0"/>
  <p:tag name="KSO_WM_UNIT_COMPATIBLE" val="0"/>
  <p:tag name="KSO_WM_UNIT_DIAGRAM_ISNUMVISUAL" val="0"/>
  <p:tag name="KSO_WM_UNIT_DIAGRAM_ISREFERUNIT" val="0"/>
  <p:tag name="KSO_WM_DIAGRAM_GROUP_CODE" val="l1-6"/>
  <p:tag name="KSO_WM_UNIT_LAYERLEVEL" val="1"/>
  <p:tag name="KSO_WM_UNIT_FILL_FORE_SCHEMECOLOR_INDEX" val="8"/>
  <p:tag name="KSO_WM_UNIT_FILL_TYPE" val="1"/>
  <p:tag name="KSO_WM_UNIT_USESOURCEFORMAT_APPLY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655_13*i*20"/>
  <p:tag name="KSO_WM_TEMPLATE_CATEGORY" val="custom"/>
  <p:tag name="KSO_WM_TEMPLATE_INDEX" val="20184655"/>
  <p:tag name="KSO_WM_UNIT_INDEX" val="20"/>
  <p:tag name="KSO_WM_UNIT_HIGHLIGHT" val="0"/>
  <p:tag name="KSO_WM_UNIT_COMPATIBLE" val="0"/>
  <p:tag name="KSO_WM_UNIT_DIAGRAM_ISNUMVISUAL" val="0"/>
  <p:tag name="KSO_WM_UNIT_DIAGRAM_ISREFERUNIT" val="0"/>
  <p:tag name="KSO_WM_DIAGRAM_GROUP_CODE" val="l1-6"/>
  <p:tag name="KSO_WM_UNIT_LAYERLEVEL" val="1"/>
  <p:tag name="KSO_WM_UNIT_LINE_FORE_SCHEMECOLOR_INDEX" val="7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81.xml><?xml version="1.0" encoding="utf-8"?>
<p:tagLst xmlns:p="http://schemas.openxmlformats.org/presentationml/2006/main">
  <p:tag name="KSO_WM_TEMPLATE_CATEGORY" val="custom"/>
  <p:tag name="KSO_WM_TEMPLATE_INDEX" val="20184655"/>
  <p:tag name="KSO_WM_UNIT_TYPE" val="f"/>
  <p:tag name="KSO_WM_UNIT_INDEX" val="1"/>
  <p:tag name="KSO_WM_UNIT_ID" val="custom20184655_13*f*1"/>
  <p:tag name="KSO_WM_UNIT_LAYERLEVEL" val="1"/>
  <p:tag name="KSO_WM_UNIT_VALUE" val="45"/>
  <p:tag name="KSO_WM_UNIT_HIGHLIGHT" val="0"/>
  <p:tag name="KSO_WM_UNIT_COMPATIBLE" val="0"/>
  <p:tag name="KSO_WM_BEAUTIFY_FLAG" val="#wm#"/>
  <p:tag name="KSO_WM_TAG_VERSION" val="1.0"/>
  <p:tag name="KSO_WM_UNIT_PRESET_TEXT" val="Lorem ipsum dolor sit amet, consectetur adipisicing elit.Lorem ipsum dolor sit amet"/>
  <p:tag name="KSO_WM_UNIT_NOCLEAR" val="0"/>
  <p:tag name="KSO_WM_UNIT_DIAGRAM_ISNUMVISUAL" val="0"/>
  <p:tag name="KSO_WM_UNIT_DIAGRAM_ISREFERUNIT" val="0"/>
  <p:tag name="KSO_WM_DIAGRAM_GROUP_CODE" val="l1-6"/>
  <p:tag name="KSO_WM_UNIT_TEXT_FILL_FORE_SCHEMECOLOR_INDEX" val="13"/>
  <p:tag name="KSO_WM_UNIT_TEXT_FILL_TYPE" val="1"/>
  <p:tag name="KSO_WM_UNIT_USESOURCEFORMAT_APPLY" val="1"/>
</p:tagLst>
</file>

<file path=ppt/tags/tag182.xml><?xml version="1.0" encoding="utf-8"?>
<p:tagLst xmlns:p="http://schemas.openxmlformats.org/presentationml/2006/main">
  <p:tag name="KSO_WM_TEMPLATE_CATEGORY" val="custom"/>
  <p:tag name="KSO_WM_TEMPLATE_INDEX" val="20184655"/>
  <p:tag name="KSO_WM_UNIT_TYPE" val="a"/>
  <p:tag name="KSO_WM_UNIT_INDEX" val="1"/>
  <p:tag name="KSO_WM_UNIT_ID" val="custom20184655_13*a*1"/>
  <p:tag name="KSO_WM_UNIT_LAYERLEVEL" val="1"/>
  <p:tag name="KSO_WM_UNIT_VALUE" val="12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LOREM IPSUM DOLOR"/>
  <p:tag name="KSO_WM_UNIT_NOCLEAR" val="0"/>
  <p:tag name="KSO_WM_UNIT_DIAGRAM_ISNUMVISUAL" val="0"/>
  <p:tag name="KSO_WM_UNIT_DIAGRAM_ISREFERUNIT" val="0"/>
  <p:tag name="KSO_WM_DIAGRAM_GROUP_CODE" val="l1-6"/>
  <p:tag name="KSO_WM_UNIT_USESOURCEFORMAT_APPLY" val="1"/>
</p:tagLst>
</file>

<file path=ppt/tags/tag18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655_13*i*19"/>
  <p:tag name="KSO_WM_TEMPLATE_CATEGORY" val="custom"/>
  <p:tag name="KSO_WM_TEMPLATE_INDEX" val="20184655"/>
  <p:tag name="KSO_WM_UNIT_INDEX" val="19"/>
  <p:tag name="KSO_WM_UNIT_HIGHLIGHT" val="0"/>
  <p:tag name="KSO_WM_UNIT_COMPATIBLE" val="0"/>
  <p:tag name="KSO_WM_UNIT_DIAGRAM_ISNUMVISUAL" val="0"/>
  <p:tag name="KSO_WM_UNIT_DIAGRAM_ISREFERUNIT" val="0"/>
  <p:tag name="KSO_WM_DIAGRAM_GROUP_CODE" val="l1-6"/>
  <p:tag name="KSO_WM_UNIT_LAYERLEVEL" val="1"/>
  <p:tag name="KSO_WM_UNIT_FILL_FORE_SCHEMECOLOR_INDEX" val="8"/>
  <p:tag name="KSO_WM_UNIT_FILL_TYPE" val="1"/>
  <p:tag name="KSO_WM_UNIT_USESOURCEFORMAT_APPLY" val="1"/>
</p:tagLst>
</file>

<file path=ppt/tags/tag18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655_13*i*20"/>
  <p:tag name="KSO_WM_TEMPLATE_CATEGORY" val="custom"/>
  <p:tag name="KSO_WM_TEMPLATE_INDEX" val="20184655"/>
  <p:tag name="KSO_WM_UNIT_INDEX" val="20"/>
  <p:tag name="KSO_WM_UNIT_HIGHLIGHT" val="0"/>
  <p:tag name="KSO_WM_UNIT_COMPATIBLE" val="0"/>
  <p:tag name="KSO_WM_UNIT_DIAGRAM_ISNUMVISUAL" val="0"/>
  <p:tag name="KSO_WM_UNIT_DIAGRAM_ISREFERUNIT" val="0"/>
  <p:tag name="KSO_WM_DIAGRAM_GROUP_CODE" val="l1-6"/>
  <p:tag name="KSO_WM_UNIT_LAYERLEVEL" val="1"/>
  <p:tag name="KSO_WM_UNIT_LINE_FORE_SCHEMECOLOR_INDEX" val="7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85.xml><?xml version="1.0" encoding="utf-8"?>
<p:tagLst xmlns:p="http://schemas.openxmlformats.org/presentationml/2006/main">
  <p:tag name="KSO_WM_TEMPLATE_CATEGORY" val="custom"/>
  <p:tag name="KSO_WM_TEMPLATE_INDEX" val="20184655"/>
  <p:tag name="KSO_WM_UNIT_TYPE" val="f"/>
  <p:tag name="KSO_WM_UNIT_INDEX" val="1"/>
  <p:tag name="KSO_WM_UNIT_ID" val="custom20184655_13*f*1"/>
  <p:tag name="KSO_WM_UNIT_LAYERLEVEL" val="1"/>
  <p:tag name="KSO_WM_UNIT_VALUE" val="45"/>
  <p:tag name="KSO_WM_UNIT_HIGHLIGHT" val="0"/>
  <p:tag name="KSO_WM_UNIT_COMPATIBLE" val="0"/>
  <p:tag name="KSO_WM_BEAUTIFY_FLAG" val="#wm#"/>
  <p:tag name="KSO_WM_TAG_VERSION" val="1.0"/>
  <p:tag name="KSO_WM_UNIT_PRESET_TEXT" val="Lorem ipsum dolor sit amet, consectetur adipisicing elit.Lorem ipsum dolor sit amet"/>
  <p:tag name="KSO_WM_UNIT_NOCLEAR" val="0"/>
  <p:tag name="KSO_WM_UNIT_DIAGRAM_ISNUMVISUAL" val="0"/>
  <p:tag name="KSO_WM_UNIT_DIAGRAM_ISREFERUNIT" val="0"/>
  <p:tag name="KSO_WM_DIAGRAM_GROUP_CODE" val="l1-6"/>
  <p:tag name="KSO_WM_UNIT_TEXT_FILL_FORE_SCHEMECOLOR_INDEX" val="13"/>
  <p:tag name="KSO_WM_UNIT_TEXT_FILL_TYPE" val="1"/>
  <p:tag name="KSO_WM_UNIT_USESOURCEFORMAT_APPLY" val="1"/>
</p:tagLst>
</file>

<file path=ppt/tags/tag186.xml><?xml version="1.0" encoding="utf-8"?>
<p:tagLst xmlns:p="http://schemas.openxmlformats.org/presentationml/2006/main">
  <p:tag name="KSO_WM_TEMPLATE_CATEGORY" val="custom"/>
  <p:tag name="KSO_WM_TEMPLATE_INDEX" val="20184655"/>
  <p:tag name="KSO_WM_UNIT_TYPE" val="a"/>
  <p:tag name="KSO_WM_UNIT_INDEX" val="1"/>
  <p:tag name="KSO_WM_UNIT_ID" val="custom20184655_13*a*1"/>
  <p:tag name="KSO_WM_UNIT_LAYERLEVEL" val="1"/>
  <p:tag name="KSO_WM_UNIT_VALUE" val="12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LOREM IPSUM DOLOR"/>
  <p:tag name="KSO_WM_UNIT_NOCLEAR" val="0"/>
  <p:tag name="KSO_WM_UNIT_DIAGRAM_ISNUMVISUAL" val="0"/>
  <p:tag name="KSO_WM_UNIT_DIAGRAM_ISREFERUNIT" val="0"/>
  <p:tag name="KSO_WM_DIAGRAM_GROUP_CODE" val="l1-6"/>
  <p:tag name="KSO_WM_UNIT_USESOURCEFORMAT_APPLY" val="1"/>
</p:tagLst>
</file>

<file path=ppt/tags/tag187.xml><?xml version="1.0" encoding="utf-8"?>
<p:tagLst xmlns:p="http://schemas.openxmlformats.org/presentationml/2006/main">
  <p:tag name="KSO_WM_TEMPLATE_CATEGORY" val="custom"/>
  <p:tag name="KSO_WM_TEMPLATE_INDEX" val="20184655"/>
  <p:tag name="KSO_WM_UNIT_TYPE" val="l_h_i"/>
  <p:tag name="KSO_WM_UNIT_INDEX" val="1_1_2"/>
  <p:tag name="KSO_WM_UNIT_ID" val="custom20184655_7*l_h_i*1_1_2"/>
  <p:tag name="KSO_WM_UNIT_LAYERLEVEL" val="1_1_1"/>
  <p:tag name="KSO_WM_BEAUTIFY_FLAG" val="#wm#"/>
  <p:tag name="KSO_WM_TAG_VERSION" val="1.0"/>
  <p:tag name="KSO_WM_DIAGRAM_GROUP_CODE" val="l1-2"/>
  <p:tag name="KSO_WM_UNIT_HIGHLIGHT" val="0"/>
  <p:tag name="KSO_WM_UNIT_COMPATIBLE" val="0"/>
  <p:tag name="KSO_WM_UNIT_DIAGRAM_ISNUMVISUAL" val="0"/>
  <p:tag name="KSO_WM_UNIT_DIAGRAM_ISREFERUNIT" val="0"/>
  <p:tag name="KSO_WM_UNIT_FILL_FORE_SCHEMECOLOR_INDEX" val="9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88.xml><?xml version="1.0" encoding="utf-8"?>
<p:tagLst xmlns:p="http://schemas.openxmlformats.org/presentationml/2006/main">
  <p:tag name="KSO_WM_TEMPLATE_CATEGORY" val="custom"/>
  <p:tag name="KSO_WM_TEMPLATE_INDEX" val="20184655"/>
  <p:tag name="KSO_WM_UNIT_TYPE" val="l_h_i"/>
  <p:tag name="KSO_WM_UNIT_INDEX" val="1_2_1"/>
  <p:tag name="KSO_WM_UNIT_ID" val="custom20184655_7*l_h_i*1_2_1"/>
  <p:tag name="KSO_WM_UNIT_LAYERLEVEL" val="1_1_1"/>
  <p:tag name="KSO_WM_BEAUTIFY_FLAG" val="#wm#"/>
  <p:tag name="KSO_WM_TAG_VERSION" val="1.0"/>
  <p:tag name="KSO_WM_DIAGRAM_GROUP_CODE" val="l1-2"/>
  <p:tag name="KSO_WM_UNIT_HIGHLIGHT" val="0"/>
  <p:tag name="KSO_WM_UNIT_COMPATIBLE" val="0"/>
  <p:tag name="KSO_WM_UNIT_DIAGRAM_ISNUMVISUAL" val="0"/>
  <p:tag name="KSO_WM_UNIT_DIAGRAM_ISREFERUNIT" val="0"/>
  <p:tag name="KSO_WM_UNIT_FILL_FORE_SCHEMECOLOR_INDEX" val="8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89.xml><?xml version="1.0" encoding="utf-8"?>
<p:tagLst xmlns:p="http://schemas.openxmlformats.org/presentationml/2006/main">
  <p:tag name="KSO_WM_TEMPLATE_CATEGORY" val="custom"/>
  <p:tag name="KSO_WM_TEMPLATE_INDEX" val="20184655"/>
  <p:tag name="KSO_WM_UNIT_TYPE" val="l_h_i"/>
  <p:tag name="KSO_WM_UNIT_INDEX" val="1_1_1"/>
  <p:tag name="KSO_WM_UNIT_ID" val="custom20184655_7*l_h_i*1_1_1"/>
  <p:tag name="KSO_WM_UNIT_LAYERLEVEL" val="1_1_1"/>
  <p:tag name="KSO_WM_BEAUTIFY_FLAG" val="#wm#"/>
  <p:tag name="KSO_WM_TAG_VERSION" val="1.0"/>
  <p:tag name="KSO_WM_DIAGRAM_GROUP_CODE" val="l1-2"/>
  <p:tag name="KSO_WM_UNIT_HIGHLIGHT" val="0"/>
  <p:tag name="KSO_WM_UNIT_COMPATIBLE" val="0"/>
  <p:tag name="KSO_WM_UNIT_DIAGRAM_ISNUMVISUAL" val="0"/>
  <p:tag name="KSO_WM_UNIT_DIAGRAM_ISREFERUNIT" val="0"/>
  <p:tag name="KSO_WM_UNIT_LINE_FORE_SCHEMECOLOR_INDEX" val="8"/>
  <p:tag name="KSO_WM_UNIT_LINE_FILL_TYPE" val="2"/>
  <p:tag name="KSO_WM_UNIT_USESOURCEFORMAT_APPLY" val="1"/>
</p:tagLst>
</file>

<file path=ppt/tags/tag19.xml><?xml version="1.0" encoding="utf-8"?>
<p:tagLst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4655"/>
</p:tagLst>
</file>

<file path=ppt/tags/tag190.xml><?xml version="1.0" encoding="utf-8"?>
<p:tagLst xmlns:p="http://schemas.openxmlformats.org/presentationml/2006/main">
  <p:tag name="KSO_WM_TEMPLATE_CATEGORY" val="custom"/>
  <p:tag name="KSO_WM_TEMPLATE_INDEX" val="20184655"/>
  <p:tag name="KSO_WM_UNIT_TYPE" val="l_h_i"/>
  <p:tag name="KSO_WM_UNIT_INDEX" val="1_2_2"/>
  <p:tag name="KSO_WM_UNIT_ID" val="custom20184655_7*l_h_i*1_2_2"/>
  <p:tag name="KSO_WM_UNIT_LAYERLEVEL" val="1_1_1"/>
  <p:tag name="KSO_WM_BEAUTIFY_FLAG" val="#wm#"/>
  <p:tag name="KSO_WM_TAG_VERSION" val="1.0"/>
  <p:tag name="KSO_WM_DIAGRAM_GROUP_CODE" val="l1-2"/>
  <p:tag name="KSO_WM_UNIT_HIGHLIGHT" val="0"/>
  <p:tag name="KSO_WM_UNIT_COMPATIBLE" val="0"/>
  <p:tag name="KSO_WM_UNIT_DIAGRAM_ISNUMVISUAL" val="0"/>
  <p:tag name="KSO_WM_UNIT_DIAGRAM_ISREFERUNIT" val="0"/>
  <p:tag name="KSO_WM_UNIT_FILL_FORE_SCHEMECOLOR_INDEX" val="9"/>
  <p:tag name="KSO_WM_UNIT_FILL_TYPE" val="1"/>
  <p:tag name="KSO_WM_UNIT_USESOURCEFORMAT_APPLY" val="1"/>
</p:tagLst>
</file>

<file path=ppt/tags/tag191.xml><?xml version="1.0" encoding="utf-8"?>
<p:tagLst xmlns:p="http://schemas.openxmlformats.org/presentationml/2006/main">
  <p:tag name="KSO_WM_TEMPLATE_CATEGORY" val="custom"/>
  <p:tag name="KSO_WM_TEMPLATE_INDEX" val="20184655"/>
  <p:tag name="KSO_WM_UNIT_TYPE" val="l_h_i"/>
  <p:tag name="KSO_WM_UNIT_INDEX" val="1_1_3"/>
  <p:tag name="KSO_WM_UNIT_ID" val="custom20184655_7*l_h_i*1_1_3"/>
  <p:tag name="KSO_WM_UNIT_LAYERLEVEL" val="1_1_1"/>
  <p:tag name="KSO_WM_BEAUTIFY_FLAG" val="#wm#"/>
  <p:tag name="KSO_WM_TAG_VERSION" val="1.0"/>
  <p:tag name="KSO_WM_DIAGRAM_GROUP_CODE" val="l1-2"/>
  <p:tag name="KSO_WM_UNIT_HIGHLIGHT" val="0"/>
  <p:tag name="KSO_WM_UNIT_COMPATIBLE" val="0"/>
  <p:tag name="KSO_WM_UNIT_DIAGRAM_ISNUMVISUAL" val="0"/>
  <p:tag name="KSO_WM_UNIT_DIAGRAM_ISREFERUNIT" val="0"/>
  <p:tag name="KSO_WM_UNIT_LINE_FORE_SCHEMECOLOR_INDEX" val="9"/>
  <p:tag name="KSO_WM_UNIT_LINE_FILL_TYPE" val="2"/>
  <p:tag name="KSO_WM_UNIT_USESOURCEFORMAT_APPLY" val="1"/>
</p:tagLst>
</file>

<file path=ppt/tags/tag192.xml><?xml version="1.0" encoding="utf-8"?>
<p:tagLst xmlns:p="http://schemas.openxmlformats.org/presentationml/2006/main">
  <p:tag name="KSO_WM_TEMPLATE_CATEGORY" val="custom"/>
  <p:tag name="KSO_WM_TEMPLATE_INDEX" val="20184655"/>
  <p:tag name="KSO_WM_UNIT_TYPE" val="l_h_i"/>
  <p:tag name="KSO_WM_UNIT_INDEX" val="1_2_3"/>
  <p:tag name="KSO_WM_UNIT_ID" val="custom20184655_7*l_h_i*1_2_3"/>
  <p:tag name="KSO_WM_UNIT_LAYERLEVEL" val="1_1_1"/>
  <p:tag name="KSO_WM_BEAUTIFY_FLAG" val="#wm#"/>
  <p:tag name="KSO_WM_TAG_VERSION" val="1.0"/>
  <p:tag name="KSO_WM_DIAGRAM_GROUP_CODE" val="l1-2"/>
  <p:tag name="KSO_WM_UNIT_HIGHLIGHT" val="0"/>
  <p:tag name="KSO_WM_UNIT_COMPATIBLE" val="0"/>
  <p:tag name="KSO_WM_UNIT_DIAGRAM_ISNUMVISUAL" val="0"/>
  <p:tag name="KSO_WM_UNIT_DIAGRAM_ISREFERUNIT" val="0"/>
  <p:tag name="KSO_WM_UNIT_LINE_FORE_SCHEMECOLOR_INDEX" val="8"/>
  <p:tag name="KSO_WM_UNIT_LINE_FILL_TYPE" val="2"/>
  <p:tag name="KSO_WM_UNIT_USESOURCEFORMAT_APPLY" val="1"/>
</p:tagLst>
</file>

<file path=ppt/tags/tag193.xml><?xml version="1.0" encoding="utf-8"?>
<p:tagLst xmlns:p="http://schemas.openxmlformats.org/presentationml/2006/main">
  <p:tag name="KSO_WM_TEMPLATE_CATEGORY" val="custom"/>
  <p:tag name="KSO_WM_TEMPLATE_INDEX" val="20184655"/>
  <p:tag name="KSO_WM_UNIT_TYPE" val="l_h_f"/>
  <p:tag name="KSO_WM_UNIT_INDEX" val="1_1_1"/>
  <p:tag name="KSO_WM_UNIT_ID" val="custom20184655_7*l_h_f*1_1_1"/>
  <p:tag name="KSO_WM_UNIT_LAYERLEVEL" val="1_1_1"/>
  <p:tag name="KSO_WM_UNIT_VALUE" val="52"/>
  <p:tag name="KSO_WM_UNIT_HIGHLIGHT" val="0"/>
  <p:tag name="KSO_WM_UNIT_COMPATIBLE" val="0"/>
  <p:tag name="KSO_WM_BEAUTIFY_FLAG" val="#wm#"/>
  <p:tag name="KSO_WM_TAG_VERSION" val="1.0"/>
  <p:tag name="KSO_WM_DIAGRAM_GROUP_CODE" val="l1-2"/>
  <p:tag name="KSO_WM_UNIT_PRESET_TEXT" val="Lorem ipsum dolor sit amet, consectetur adipisicing elit.Lorem ipsum dolor sit amet, consectetur adipisicing elit."/>
  <p:tag name="KSO_WM_UNIT_NOCLEAR" val="0"/>
  <p:tag name="KSO_WM_UNIT_DIAGRAM_ISNUMVISUAL" val="0"/>
  <p:tag name="KSO_WM_UNIT_DIAGRAM_ISREFERUNIT" val="0"/>
  <p:tag name="KSO_WM_UNIT_USESOURCEFORMAT_APPLY" val="1"/>
</p:tagLst>
</file>

<file path=ppt/tags/tag19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655_7*i*10"/>
  <p:tag name="KSO_WM_TEMPLATE_CATEGORY" val="custom"/>
  <p:tag name="KSO_WM_TEMPLATE_INDEX" val="20184655"/>
  <p:tag name="KSO_WM_UNIT_INDEX" val="1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LAYERLEVEL" val="1"/>
  <p:tag name="KSO_WM_UNIT_FILL_FORE_SCHEMECOLOR_INDEX" val="8"/>
  <p:tag name="KSO_WM_UNIT_FILL_TYPE" val="1"/>
  <p:tag name="KSO_WM_UNIT_USESOURCEFORMAT_APPLY" val="1"/>
</p:tagLst>
</file>

<file path=ppt/tags/tag195.xml><?xml version="1.0" encoding="utf-8"?>
<p:tagLst xmlns:p="http://schemas.openxmlformats.org/presentationml/2006/main">
  <p:tag name="KSO_WM_TEMPLATE_CATEGORY" val="custom"/>
  <p:tag name="KSO_WM_TEMPLATE_INDEX" val="20184655"/>
  <p:tag name="KSO_WM_UNIT_TYPE" val="a"/>
  <p:tag name="KSO_WM_UNIT_INDEX" val="1"/>
  <p:tag name="KSO_WM_UNIT_ID" val="custom20184655_7*a*1"/>
  <p:tag name="KSO_WM_UNIT_LAYERLEVEL" val="1"/>
  <p:tag name="KSO_WM_UNIT_VALUE" val="12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LOREM IPSUM DOLOR"/>
  <p:tag name="KSO_WM_UNIT_NOCLEAR" val="0"/>
  <p:tag name="KSO_WM_UNIT_DIAGRAM_ISNUMVISUAL" val="0"/>
  <p:tag name="KSO_WM_UNIT_DIAGRAM_ISREFERUNIT" val="0"/>
  <p:tag name="KSO_WM_DIAGRAM_GROUP_CODE" val="l1-2"/>
  <p:tag name="KSO_WM_UNIT_USESOURCEFORMAT_APPLY" val="1"/>
</p:tagLst>
</file>

<file path=ppt/tags/tag196.xml><?xml version="1.0" encoding="utf-8"?>
<p:tagLst xmlns:p="http://schemas.openxmlformats.org/presentationml/2006/main">
  <p:tag name="KSO_WM_TEMPLATE_CATEGORY" val="custom"/>
  <p:tag name="KSO_WM_TEMPLATE_INDEX" val="20184655"/>
  <p:tag name="KSO_WM_UNIT_TYPE" val="l_h_i"/>
  <p:tag name="KSO_WM_UNIT_INDEX" val="1_1_3"/>
  <p:tag name="KSO_WM_UNIT_ID" val="custom20184655_7*l_h_i*1_1_3"/>
  <p:tag name="KSO_WM_UNIT_LAYERLEVEL" val="1_1_1"/>
  <p:tag name="KSO_WM_BEAUTIFY_FLAG" val="#wm#"/>
  <p:tag name="KSO_WM_TAG_VERSION" val="1.0"/>
  <p:tag name="KSO_WM_DIAGRAM_GROUP_CODE" val="l1-2"/>
  <p:tag name="KSO_WM_UNIT_HIGHLIGHT" val="0"/>
  <p:tag name="KSO_WM_UNIT_COMPATIBLE" val="0"/>
  <p:tag name="KSO_WM_UNIT_DIAGRAM_ISNUMVISUAL" val="0"/>
  <p:tag name="KSO_WM_UNIT_DIAGRAM_ISREFERUNIT" val="0"/>
  <p:tag name="KSO_WM_UNIT_LINE_FORE_SCHEMECOLOR_INDEX" val="9"/>
  <p:tag name="KSO_WM_UNIT_LINE_FILL_TYPE" val="2"/>
  <p:tag name="KSO_WM_UNIT_USESOURCEFORMAT_APPLY" val="1"/>
</p:tagLst>
</file>

<file path=ppt/tags/tag197.xml><?xml version="1.0" encoding="utf-8"?>
<p:tagLst xmlns:p="http://schemas.openxmlformats.org/presentationml/2006/main">
  <p:tag name="KSO_WM_TEMPLATE_CATEGORY" val="custom"/>
  <p:tag name="KSO_WM_TEMPLATE_INDEX" val="20184655"/>
  <p:tag name="KSO_WM_TAG_VERSION" val="1.0"/>
  <p:tag name="KSO_WM_SLIDE_ID" val="custom20184655_7"/>
  <p:tag name="KSO_WM_SLIDE_INDEX" val="7"/>
  <p:tag name="KSO_WM_SLIDE_ITEM_CNT" val="2"/>
  <p:tag name="KSO_WM_SLIDE_LAYOUT" val="a_f_l"/>
  <p:tag name="KSO_WM_SLIDE_LAYOUT_CNT" val="1_1_1"/>
  <p:tag name="KSO_WM_SLIDE_TYPE" val="text"/>
  <p:tag name="KSO_WM_BEAUTIFY_FLAG" val="#wm#"/>
  <p:tag name="KSO_WM_SLIDE_POSITION" val="78.8709*196.083"/>
  <p:tag name="KSO_WM_SLIDE_SIZE" val="802.258*207.917"/>
  <p:tag name="KSO_WM_DIAGRAM_GROUP_CODE" val="l1-2"/>
  <p:tag name="KSO_WM_SLIDE_SUBTYPE" val="diag"/>
  <p:tag name="KSO_WM_TEMPLATE_SUBCATEGORY" val="0"/>
  <p:tag name="KSO_WM_SLIDE_DIAGTYPE" val="l"/>
</p:tagLst>
</file>

<file path=ppt/tags/tag198.xml><?xml version="1.0" encoding="utf-8"?>
<p:tagLst xmlns:p="http://schemas.openxmlformats.org/presentationml/2006/main">
  <p:tag name="KSO_WM_TEMPLATE_CATEGORY" val="custom"/>
  <p:tag name="KSO_WM_TEMPLATE_INDEX" val="20184655"/>
  <p:tag name="KSO_WM_UNIT_TYPE" val="a"/>
  <p:tag name="KSO_WM_UNIT_INDEX" val="1"/>
  <p:tag name="KSO_WM_UNIT_ID" val="custom20184655_29*a*1"/>
  <p:tag name="KSO_WM_UNIT_LAYERLEVEL" val="1"/>
  <p:tag name="KSO_WM_UNIT_VALUE" val="10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THANK YOU"/>
  <p:tag name="KSO_WM_UNIT_NOCLEAR" val="0"/>
  <p:tag name="KSO_WM_UNIT_DIAGRAM_ISNUMVISUAL" val="0"/>
  <p:tag name="KSO_WM_UNIT_DIAGRAM_ISREFERUNIT" val="0"/>
</p:tagLst>
</file>

<file path=ppt/tags/tag199.xml><?xml version="1.0" encoding="utf-8"?>
<p:tagLst xmlns:p="http://schemas.openxmlformats.org/presentationml/2006/main">
  <p:tag name="KSO_WM_TEMPLATE_CATEGORY" val="custom"/>
  <p:tag name="KSO_WM_TEMPLATE_INDEX" val="20184655"/>
  <p:tag name="KSO_WM_TAG_VERSION" val="1.0"/>
  <p:tag name="KSO_WM_SLIDE_ID" val="custom20184655_29"/>
  <p:tag name="KSO_WM_SLIDE_INDEX" val="29"/>
  <p:tag name="KSO_WM_SLIDE_ITEM_CNT" val="0"/>
  <p:tag name="KSO_WM_SLIDE_LAYOUT" val="a"/>
  <p:tag name="KSO_WM_SLIDE_LAYOUT_CNT" val="1"/>
  <p:tag name="KSO_WM_SLIDE_TYPE" val="endPage"/>
  <p:tag name="KSO_WM_BEAUTIFY_FLAG" val="#wm#"/>
  <p:tag name="KSO_WM_SLIDE_SUBTYPE" val="pureTxt"/>
  <p:tag name="KSO_WM_TEMPLATE_SUBCATEGORY" val="0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4655"/>
</p:tagLst>
</file>

<file path=ppt/tags/tag200.xml><?xml version="1.0" encoding="utf-8"?>
<p:tagLst xmlns:p="http://schemas.openxmlformats.org/presentationml/2006/main">
  <p:tag name="KSO_WM_DOC_GUID" val="{684118c8-20cd-4c8a-8249-5ecbaddd67ec}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TEMPLATE_CATEGORY" val="custom"/>
  <p:tag name="KSO_WM_TEMPLATE_INDEX" val="20184655"/>
  <p:tag name="KSO_WM_TAG_VERSION" val="1.0"/>
  <p:tag name="KSO_WM_BEAUTIFY_FLAG" val="#wm#"/>
  <p:tag name="KSO_WM_TEMPLATE_THUMBS_INDEX" val="1、4、5、8、10、12、16、19、26、28、29"/>
  <p:tag name="KSO_WM_TEMPLATE_SUBCATEGORY" val="0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4655"/>
</p:tagLst>
</file>

<file path=ppt/tags/tag44.xml><?xml version="1.0" encoding="utf-8"?>
<p:tagLst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4655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TEMPLATE_CATEGORY" val="custom"/>
  <p:tag name="KSO_WM_TEMPLATE_INDEX" val="20184655"/>
  <p:tag name="KSO_WM_TAG_VERSION" val="1.0"/>
  <p:tag name="KSO_WM_BEAUTIFY_FLAG" val="#wm#"/>
  <p:tag name="KSO_WM_TEMPLATE_THUMBS_INDEX" val="1、4、5、8、10、12、16、19、26、28、29"/>
  <p:tag name="KSO_WM_TEMPLATE_SUBCATEGORY" val="0"/>
</p:tagLst>
</file>

<file path=ppt/tags/tag49.xml><?xml version="1.0" encoding="utf-8"?>
<p:tagLst xmlns:p="http://schemas.openxmlformats.org/presentationml/2006/main">
  <p:tag name="KSO_WM_TEMPLATE_CATEGORY" val="custom"/>
  <p:tag name="KSO_WM_TEMPLATE_INDEX" val="20184655"/>
  <p:tag name="KSO_WM_TAG_VERSION" val="1.0"/>
  <p:tag name="KSO_WM_UNIT_TYPE" val="a"/>
  <p:tag name="KSO_WM_UNIT_INDEX" val="1"/>
  <p:tag name="KSO_WM_UNIT_ID" val="custom20184655_1*a*1"/>
  <p:tag name="KSO_WM_UNIT_LAYERLEVEL" val="1"/>
  <p:tag name="KSO_WM_UNIT_VALUE" val="10"/>
  <p:tag name="KSO_WM_UNIT_ISCONTENTSTITLE" val="0"/>
  <p:tag name="KSO_WM_UNIT_HIGHLIGHT" val="0"/>
  <p:tag name="KSO_WM_UNIT_COMPATIBLE" val="0"/>
  <p:tag name="KSO_WM_BEAUTIFY_FLAG" val="#wm#"/>
  <p:tag name="KSO_WM_UNIT_PRESET_TEXT" val="BUSINESS PLAN"/>
  <p:tag name="KSO_WM_UNIT_NOCLEAR" val="0"/>
  <p:tag name="KSO_WM_UNIT_DIAGRAM_ISNUMVISUAL" val="0"/>
  <p:tag name="KSO_WM_UNIT_DIAGRAM_ISREFERUNIT" val="0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TEMPLATE_CATEGORY" val="custom"/>
  <p:tag name="KSO_WM_TEMPLATE_INDEX" val="20184655"/>
  <p:tag name="KSO_WM_TAG_VERSION" val="1.0"/>
  <p:tag name="KSO_WM_UNIT_TYPE" val="b"/>
  <p:tag name="KSO_WM_UNIT_INDEX" val="1"/>
  <p:tag name="KSO_WM_UNIT_ID" val="custom20184655_1*b*1"/>
  <p:tag name="KSO_WM_UNIT_LAYERLEVEL" val="1"/>
  <p:tag name="KSO_WM_UNIT_VALUE" val="49"/>
  <p:tag name="KSO_WM_UNIT_ISCONTENTSTITLE" val="0"/>
  <p:tag name="KSO_WM_UNIT_HIGHLIGHT" val="0"/>
  <p:tag name="KSO_WM_UNIT_COMPATIBLE" val="0"/>
  <p:tag name="KSO_WM_BEAUTIFY_FLAG" val="#wm#"/>
  <p:tag name="KSO_WM_UNIT_PRESET_TEXT" val="Lorem ipsum dolor sit amet, consectetur adipisicing elit.Lorem ipsum dolor sit amet, consectetur adipisicing elit"/>
  <p:tag name="KSO_WM_UNIT_NOCLEAR" val="0"/>
  <p:tag name="KSO_WM_UNIT_DIAGRAM_ISNUMVISUAL" val="0"/>
  <p:tag name="KSO_WM_UNIT_DIAGRAM_ISREFERUNIT" val="0"/>
</p:tagLst>
</file>

<file path=ppt/tags/tag51.xml><?xml version="1.0" encoding="utf-8"?>
<p:tagLst xmlns:p="http://schemas.openxmlformats.org/presentationml/2006/main">
  <p:tag name="KSO_WM_TEMPLATE_CATEGORY" val="custom"/>
  <p:tag name="KSO_WM_TEMPLATE_INDEX" val="20184655"/>
  <p:tag name="KSO_WM_TAG_VERSION" val="1.0"/>
  <p:tag name="KSO_WM_UNIT_TYPE" val="b"/>
  <p:tag name="KSO_WM_UNIT_INDEX" val="1"/>
  <p:tag name="KSO_WM_UNIT_ID" val="custom20184655_1*b*1"/>
  <p:tag name="KSO_WM_UNIT_LAYERLEVEL" val="1"/>
  <p:tag name="KSO_WM_UNIT_VALUE" val="49"/>
  <p:tag name="KSO_WM_UNIT_ISCONTENTSTITLE" val="0"/>
  <p:tag name="KSO_WM_UNIT_HIGHLIGHT" val="0"/>
  <p:tag name="KSO_WM_UNIT_COMPATIBLE" val="0"/>
  <p:tag name="KSO_WM_BEAUTIFY_FLAG" val="#wm#"/>
  <p:tag name="KSO_WM_UNIT_PRESET_TEXT" val="Lorem ipsum dolor sit amet, consectetur adipisicing elit.Lorem ipsum dolor sit amet, consectetur adipisicing elit"/>
  <p:tag name="KSO_WM_UNIT_NOCLEAR" val="0"/>
  <p:tag name="KSO_WM_UNIT_DIAGRAM_ISNUMVISUAL" val="0"/>
  <p:tag name="KSO_WM_UNIT_DIAGRAM_ISREFERUNIT" val="0"/>
</p:tagLst>
</file>

<file path=ppt/tags/tag52.xml><?xml version="1.0" encoding="utf-8"?>
<p:tagLst xmlns:p="http://schemas.openxmlformats.org/presentationml/2006/main">
  <p:tag name="KSO_WM_TEMPLATE_CATEGORY" val="custom"/>
  <p:tag name="KSO_WM_TEMPLATE_INDEX" val="20184655"/>
  <p:tag name="KSO_WM_TAG_VERSION" val="1.0"/>
  <p:tag name="KSO_WM_SLIDE_ID" val="custom20184655_1"/>
  <p:tag name="KSO_WM_SLIDE_INDEX" val="1"/>
  <p:tag name="KSO_WM_SLIDE_ITEM_CNT" val="0"/>
  <p:tag name="KSO_WM_SLIDE_LAYOUT" val="a_b"/>
  <p:tag name="KSO_WM_SLIDE_LAYOUT_CNT" val="1_1"/>
  <p:tag name="KSO_WM_SLIDE_TYPE" val="title"/>
  <p:tag name="KSO_WM_BEAUTIFY_FLAG" val="#wm#"/>
  <p:tag name="KSO_WM_TEMPLATE_THUMBS_INDEX" val="1、4、5、8、10、12、16、19、26、28、29"/>
  <p:tag name="KSO_WM_SLIDE_SUBTYPE" val="pureTxt"/>
  <p:tag name="KSO_WM_TEMPLATE_SUBCATEGORY" val="0"/>
</p:tagLst>
</file>

<file path=ppt/tags/tag5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655_4*i*0"/>
  <p:tag name="KSO_WM_TEMPLATE_CATEGORY" val="custom"/>
  <p:tag name="KSO_WM_TEMPLATE_INDEX" val="20184655"/>
  <p:tag name="KSO_WM_UNIT_INDEX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LAYERLEVEL" val="1"/>
  <p:tag name="KSO_WM_UNIT_FILL_FORE_SCHEMECOLOR_INDEX" val="9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4.xml><?xml version="1.0" encoding="utf-8"?>
<p:tagLst xmlns:p="http://schemas.openxmlformats.org/presentationml/2006/main">
  <p:tag name="KSO_WM_TEMPLATE_CATEGORY" val="custom"/>
  <p:tag name="KSO_WM_TEMPLATE_INDEX" val="20184655"/>
  <p:tag name="KSO_WM_UNIT_TYPE" val="l_h_i"/>
  <p:tag name="KSO_WM_UNIT_INDEX" val="1_4_1"/>
  <p:tag name="KSO_WM_UNIT_ID" val="custom20184655_4*l_h_i*1_4_1"/>
  <p:tag name="KSO_WM_UNIT_LAYERLEVEL" val="1_1_1"/>
  <p:tag name="KSO_WM_BEAUTIFY_FLAG" val="#wm#"/>
  <p:tag name="KSO_WM_TAG_VERSION" val="1.0"/>
  <p:tag name="KSO_WM_DIAGRAM_GROUP_CODE" val="l1-1"/>
  <p:tag name="KSO_WM_UNIT_HIGHLIGHT" val="0"/>
  <p:tag name="KSO_WM_UNIT_COMPATIBLE" val="0"/>
  <p:tag name="KSO_WM_UNIT_DIAGRAM_ISNUMVISUAL" val="0"/>
  <p:tag name="KSO_WM_UNIT_DIAGRAM_ISREFERUNIT" val="0"/>
  <p:tag name="KSO_WM_UNIT_LINE_FORE_SCHEMECOLOR_INDEX" val="7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55.xml><?xml version="1.0" encoding="utf-8"?>
<p:tagLst xmlns:p="http://schemas.openxmlformats.org/presentationml/2006/main">
  <p:tag name="KSO_WM_TEMPLATE_CATEGORY" val="custom"/>
  <p:tag name="KSO_WM_TEMPLATE_INDEX" val="20184655"/>
  <p:tag name="KSO_WM_UNIT_TYPE" val="l_h_i"/>
  <p:tag name="KSO_WM_UNIT_INDEX" val="1_3_1"/>
  <p:tag name="KSO_WM_UNIT_ID" val="custom20184655_4*l_h_i*1_3_1"/>
  <p:tag name="KSO_WM_UNIT_LAYERLEVEL" val="1_1_1"/>
  <p:tag name="KSO_WM_BEAUTIFY_FLAG" val="#wm#"/>
  <p:tag name="KSO_WM_TAG_VERSION" val="1.0"/>
  <p:tag name="KSO_WM_DIAGRAM_GROUP_CODE" val="l1-1"/>
  <p:tag name="KSO_WM_UNIT_HIGHLIGHT" val="0"/>
  <p:tag name="KSO_WM_UNIT_COMPATIBLE" val="0"/>
  <p:tag name="KSO_WM_UNIT_DIAGRAM_ISNUMVISUAL" val="0"/>
  <p:tag name="KSO_WM_UNIT_DIAGRAM_ISREFERUNIT" val="0"/>
  <p:tag name="KSO_WM_UNIT_LINE_FORE_SCHEMECOLOR_INDEX" val="7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56.xml><?xml version="1.0" encoding="utf-8"?>
<p:tagLst xmlns:p="http://schemas.openxmlformats.org/presentationml/2006/main">
  <p:tag name="KSO_WM_TEMPLATE_CATEGORY" val="custom"/>
  <p:tag name="KSO_WM_TEMPLATE_INDEX" val="20184655"/>
  <p:tag name="KSO_WM_UNIT_TYPE" val="l_h_i"/>
  <p:tag name="KSO_WM_UNIT_INDEX" val="1_2_1"/>
  <p:tag name="KSO_WM_UNIT_ID" val="custom20184655_4*l_h_i*1_2_1"/>
  <p:tag name="KSO_WM_UNIT_LAYERLEVEL" val="1_1_1"/>
  <p:tag name="KSO_WM_BEAUTIFY_FLAG" val="#wm#"/>
  <p:tag name="KSO_WM_TAG_VERSION" val="1.0"/>
  <p:tag name="KSO_WM_DIAGRAM_GROUP_CODE" val="l1-1"/>
  <p:tag name="KSO_WM_UNIT_HIGHLIGHT" val="0"/>
  <p:tag name="KSO_WM_UNIT_COMPATIBLE" val="0"/>
  <p:tag name="KSO_WM_UNIT_DIAGRAM_ISNUMVISUAL" val="0"/>
  <p:tag name="KSO_WM_UNIT_DIAGRAM_ISREFERUNIT" val="0"/>
  <p:tag name="KSO_WM_UNIT_LINE_FORE_SCHEMECOLOR_INDEX" val="7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57.xml><?xml version="1.0" encoding="utf-8"?>
<p:tagLst xmlns:p="http://schemas.openxmlformats.org/presentationml/2006/main">
  <p:tag name="KSO_WM_TEMPLATE_CATEGORY" val="custom"/>
  <p:tag name="KSO_WM_TEMPLATE_INDEX" val="20184655"/>
  <p:tag name="KSO_WM_UNIT_TYPE" val="l_h_i"/>
  <p:tag name="KSO_WM_UNIT_INDEX" val="1_1_1"/>
  <p:tag name="KSO_WM_UNIT_ID" val="custom20184655_4*l_h_i*1_1_1"/>
  <p:tag name="KSO_WM_UNIT_LAYERLEVEL" val="1_1_1"/>
  <p:tag name="KSO_WM_BEAUTIFY_FLAG" val="#wm#"/>
  <p:tag name="KSO_WM_TAG_VERSION" val="1.0"/>
  <p:tag name="KSO_WM_DIAGRAM_GROUP_CODE" val="l1-1"/>
  <p:tag name="KSO_WM_UNIT_HIGHLIGHT" val="0"/>
  <p:tag name="KSO_WM_UNIT_COMPATIBLE" val="0"/>
  <p:tag name="KSO_WM_UNIT_DIAGRAM_ISNUMVISUAL" val="0"/>
  <p:tag name="KSO_WM_UNIT_DIAGRAM_ISREFERUNIT" val="0"/>
  <p:tag name="KSO_WM_UNIT_LINE_FORE_SCHEMECOLOR_INDEX" val="7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58.xml><?xml version="1.0" encoding="utf-8"?>
<p:tagLst xmlns:p="http://schemas.openxmlformats.org/presentationml/2006/main">
  <p:tag name="KSO_WM_TEMPLATE_CATEGORY" val="custom"/>
  <p:tag name="KSO_WM_TEMPLATE_INDEX" val="20184655"/>
  <p:tag name="KSO_WM_UNIT_TYPE" val="l_h_i"/>
  <p:tag name="KSO_WM_UNIT_INDEX" val="1_4_2"/>
  <p:tag name="KSO_WM_UNIT_ID" val="custom20184655_4*l_h_i*1_4_2"/>
  <p:tag name="KSO_WM_UNIT_LAYERLEVEL" val="1_1_1"/>
  <p:tag name="KSO_WM_BEAUTIFY_FLAG" val="#wm#"/>
  <p:tag name="KSO_WM_TAG_VERSION" val="1.0"/>
  <p:tag name="KSO_WM_DIAGRAM_GROUP_CODE" val="l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8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9.xml><?xml version="1.0" encoding="utf-8"?>
<p:tagLst xmlns:p="http://schemas.openxmlformats.org/presentationml/2006/main">
  <p:tag name="KSO_WM_TEMPLATE_CATEGORY" val="custom"/>
  <p:tag name="KSO_WM_TEMPLATE_INDEX" val="20184655"/>
  <p:tag name="KSO_WM_UNIT_TYPE" val="l_h_i"/>
  <p:tag name="KSO_WM_UNIT_INDEX" val="1_3_2"/>
  <p:tag name="KSO_WM_UNIT_ID" val="custom20184655_4*l_h_i*1_3_2"/>
  <p:tag name="KSO_WM_UNIT_LAYERLEVEL" val="1_1_1"/>
  <p:tag name="KSO_WM_BEAUTIFY_FLAG" val="#wm#"/>
  <p:tag name="KSO_WM_TAG_VERSION" val="1.0"/>
  <p:tag name="KSO_WM_DIAGRAM_GROUP_CODE" val="l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8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TEMPLATE_CATEGORY" val="custom"/>
  <p:tag name="KSO_WM_TEMPLATE_INDEX" val="20184655"/>
  <p:tag name="KSO_WM_UNIT_TYPE" val="l_h_i"/>
  <p:tag name="KSO_WM_UNIT_INDEX" val="1_1_2"/>
  <p:tag name="KSO_WM_UNIT_ID" val="custom20184655_4*l_h_i*1_1_2"/>
  <p:tag name="KSO_WM_UNIT_LAYERLEVEL" val="1_1_1"/>
  <p:tag name="KSO_WM_BEAUTIFY_FLAG" val="#wm#"/>
  <p:tag name="KSO_WM_TAG_VERSION" val="1.0"/>
  <p:tag name="KSO_WM_DIAGRAM_GROUP_CODE" val="l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8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61.xml><?xml version="1.0" encoding="utf-8"?>
<p:tagLst xmlns:p="http://schemas.openxmlformats.org/presentationml/2006/main">
  <p:tag name="KSO_WM_TEMPLATE_CATEGORY" val="custom"/>
  <p:tag name="KSO_WM_TEMPLATE_INDEX" val="20184655"/>
  <p:tag name="KSO_WM_UNIT_TYPE" val="l_h_i"/>
  <p:tag name="KSO_WM_UNIT_INDEX" val="1_2_2"/>
  <p:tag name="KSO_WM_UNIT_ID" val="custom20184655_4*l_h_i*1_2_2"/>
  <p:tag name="KSO_WM_UNIT_LAYERLEVEL" val="1_1_1"/>
  <p:tag name="KSO_WM_BEAUTIFY_FLAG" val="#wm#"/>
  <p:tag name="KSO_WM_TAG_VERSION" val="1.0"/>
  <p:tag name="KSO_WM_DIAGRAM_GROUP_CODE" val="l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8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62.xml><?xml version="1.0" encoding="utf-8"?>
<p:tagLst xmlns:p="http://schemas.openxmlformats.org/presentationml/2006/main">
  <p:tag name="KSO_WM_TEMPLATE_CATEGORY" val="custom"/>
  <p:tag name="KSO_WM_TEMPLATE_INDEX" val="20184655"/>
  <p:tag name="KSO_WM_UNIT_TYPE" val="a"/>
  <p:tag name="KSO_WM_UNIT_INDEX" val="1"/>
  <p:tag name="KSO_WM_UNIT_ID" val="custom20184655_4*a*1"/>
  <p:tag name="KSO_WM_UNIT_LAYERLEVEL" val="1"/>
  <p:tag name="KSO_WM_UNIT_VALUE" val="6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CONTENT"/>
  <p:tag name="KSO_WM_UNIT_NOCLEAR" val="0"/>
  <p:tag name="KSO_WM_UNIT_DIAGRAM_ISNUMVISUAL" val="0"/>
  <p:tag name="KSO_WM_UNIT_DIAGRAM_ISREFERUNIT" val="0"/>
  <p:tag name="KSO_WM_DIAGRAM_GROUP_CODE" val="l1-1"/>
  <p:tag name="KSO_WM_UNIT_TEXT_FILL_FORE_SCHEMECOLOR_INDEX" val="15"/>
  <p:tag name="KSO_WM_UNIT_TEXT_FILL_TYPE" val="1"/>
  <p:tag name="KSO_WM_UNIT_USESOURCEFORMAT_APPLY" val="1"/>
</p:tagLst>
</file>

<file path=ppt/tags/tag63.xml><?xml version="1.0" encoding="utf-8"?>
<p:tagLst xmlns:p="http://schemas.openxmlformats.org/presentationml/2006/main">
  <p:tag name="KSO_WM_TEMPLATE_CATEGORY" val="custom"/>
  <p:tag name="KSO_WM_TEMPLATE_INDEX" val="20184655"/>
  <p:tag name="KSO_WM_UNIT_TYPE" val="l_h_i"/>
  <p:tag name="KSO_WM_UNIT_INDEX" val="1_1_3"/>
  <p:tag name="KSO_WM_UNIT_ID" val="custom20184655_4*l_h_i*1_1_3"/>
  <p:tag name="KSO_WM_UNIT_LAYERLEVEL" val="1_1_1"/>
  <p:tag name="KSO_WM_BEAUTIFY_FLAG" val="#wm#"/>
  <p:tag name="KSO_WM_TAG_VERSION" val="1.0"/>
  <p:tag name="KSO_WM_DIAGRAM_GROUP_CODE" val="l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9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64.xml><?xml version="1.0" encoding="utf-8"?>
<p:tagLst xmlns:p="http://schemas.openxmlformats.org/presentationml/2006/main">
  <p:tag name="KSO_WM_TEMPLATE_CATEGORY" val="custom"/>
  <p:tag name="KSO_WM_TEMPLATE_INDEX" val="20184655"/>
  <p:tag name="KSO_WM_UNIT_TYPE" val="l_h_i"/>
  <p:tag name="KSO_WM_UNIT_INDEX" val="1_2_3"/>
  <p:tag name="KSO_WM_UNIT_ID" val="custom20184655_4*l_h_i*1_2_3"/>
  <p:tag name="KSO_WM_UNIT_LAYERLEVEL" val="1_1_1"/>
  <p:tag name="KSO_WM_BEAUTIFY_FLAG" val="#wm#"/>
  <p:tag name="KSO_WM_TAG_VERSION" val="1.0"/>
  <p:tag name="KSO_WM_DIAGRAM_GROUP_CODE" val="l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9"/>
  <p:tag name="KSO_WM_UNIT_FILL_TYPE" val="1"/>
  <p:tag name="KSO_WM_UNIT_USESOURCEFORMAT_APPLY" val="1"/>
</p:tagLst>
</file>

<file path=ppt/tags/tag65.xml><?xml version="1.0" encoding="utf-8"?>
<p:tagLst xmlns:p="http://schemas.openxmlformats.org/presentationml/2006/main">
  <p:tag name="KSO_WM_TEMPLATE_CATEGORY" val="custom"/>
  <p:tag name="KSO_WM_TEMPLATE_INDEX" val="20184655"/>
  <p:tag name="KSO_WM_UNIT_TYPE" val="l_h_i"/>
  <p:tag name="KSO_WM_UNIT_INDEX" val="1_3_3"/>
  <p:tag name="KSO_WM_UNIT_ID" val="custom20184655_4*l_h_i*1_3_3"/>
  <p:tag name="KSO_WM_UNIT_LAYERLEVEL" val="1_1_1"/>
  <p:tag name="KSO_WM_BEAUTIFY_FLAG" val="#wm#"/>
  <p:tag name="KSO_WM_TAG_VERSION" val="1.0"/>
  <p:tag name="KSO_WM_DIAGRAM_GROUP_CODE" val="l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9"/>
  <p:tag name="KSO_WM_UNIT_FILL_TYPE" val="1"/>
  <p:tag name="KSO_WM_UNIT_USESOURCEFORMAT_APPLY" val="1"/>
</p:tagLst>
</file>

<file path=ppt/tags/tag66.xml><?xml version="1.0" encoding="utf-8"?>
<p:tagLst xmlns:p="http://schemas.openxmlformats.org/presentationml/2006/main">
  <p:tag name="KSO_WM_TEMPLATE_CATEGORY" val="custom"/>
  <p:tag name="KSO_WM_TEMPLATE_INDEX" val="20184655"/>
  <p:tag name="KSO_WM_UNIT_TYPE" val="l_h_i"/>
  <p:tag name="KSO_WM_UNIT_INDEX" val="1_4_3"/>
  <p:tag name="KSO_WM_UNIT_ID" val="custom20184655_4*l_h_i*1_4_3"/>
  <p:tag name="KSO_WM_UNIT_LAYERLEVEL" val="1_1_1"/>
  <p:tag name="KSO_WM_BEAUTIFY_FLAG" val="#wm#"/>
  <p:tag name="KSO_WM_TAG_VERSION" val="1.0"/>
  <p:tag name="KSO_WM_DIAGRAM_GROUP_CODE" val="l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9"/>
  <p:tag name="KSO_WM_UNIT_FILL_TYPE" val="1"/>
  <p:tag name="KSO_WM_UNIT_USESOURCEFORMAT_APPLY" val="1"/>
</p:tagLst>
</file>

<file path=ppt/tags/tag67.xml><?xml version="1.0" encoding="utf-8"?>
<p:tagLst xmlns:p="http://schemas.openxmlformats.org/presentationml/2006/main">
  <p:tag name="KSO_WM_TEMPLATE_CATEGORY" val="custom"/>
  <p:tag name="KSO_WM_TEMPLATE_INDEX" val="20184655"/>
  <p:tag name="KSO_WM_UNIT_TYPE" val="l_h_a"/>
  <p:tag name="KSO_WM_UNIT_INDEX" val="1_1_1"/>
  <p:tag name="KSO_WM_UNIT_ID" val="custom20184655_4*l_h_a*1_1_1"/>
  <p:tag name="KSO_WM_UNIT_LAYERLEVEL" val="1_1_1"/>
  <p:tag name="KSO_WM_UNIT_VALUE" val="8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ISCONTENTSTITLE" val="0"/>
  <p:tag name="KSO_WM_UNIT_PRESET_TEXT" val="LOREM IPSUM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68.xml><?xml version="1.0" encoding="utf-8"?>
<p:tagLst xmlns:p="http://schemas.openxmlformats.org/presentationml/2006/main">
  <p:tag name="KSO_WM_TEMPLATE_CATEGORY" val="custom"/>
  <p:tag name="KSO_WM_TEMPLATE_INDEX" val="20184655"/>
  <p:tag name="KSO_WM_UNIT_TYPE" val="l_h_a"/>
  <p:tag name="KSO_WM_UNIT_INDEX" val="1_2_1"/>
  <p:tag name="KSO_WM_UNIT_ID" val="custom20184655_4*l_h_a*1_2_1"/>
  <p:tag name="KSO_WM_UNIT_LAYERLEVEL" val="1_1_1"/>
  <p:tag name="KSO_WM_UNIT_VALUE" val="8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ISCONTENTSTITLE" val="0"/>
  <p:tag name="KSO_WM_UNIT_PRESET_TEXT" val="LOREM IPSUM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69.xml><?xml version="1.0" encoding="utf-8"?>
<p:tagLst xmlns:p="http://schemas.openxmlformats.org/presentationml/2006/main">
  <p:tag name="KSO_WM_TEMPLATE_CATEGORY" val="custom"/>
  <p:tag name="KSO_WM_TEMPLATE_INDEX" val="20184655"/>
  <p:tag name="KSO_WM_UNIT_TYPE" val="l_h_a"/>
  <p:tag name="KSO_WM_UNIT_INDEX" val="1_3_1"/>
  <p:tag name="KSO_WM_UNIT_ID" val="custom20184655_4*l_h_a*1_3_1"/>
  <p:tag name="KSO_WM_UNIT_LAYERLEVEL" val="1_1_1"/>
  <p:tag name="KSO_WM_UNIT_VALUE" val="8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ISCONTENTSTITLE" val="0"/>
  <p:tag name="KSO_WM_UNIT_PRESET_TEXT" val="LOREM IPSUM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TEMPLATE_CATEGORY" val="custom"/>
  <p:tag name="KSO_WM_TEMPLATE_INDEX" val="20184655"/>
  <p:tag name="KSO_WM_UNIT_TYPE" val="l_h_a"/>
  <p:tag name="KSO_WM_UNIT_INDEX" val="1_4_1"/>
  <p:tag name="KSO_WM_UNIT_ID" val="custom20184655_4*l_h_a*1_4_1"/>
  <p:tag name="KSO_WM_UNIT_LAYERLEVEL" val="1_1_1"/>
  <p:tag name="KSO_WM_UNIT_VALUE" val="8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ISCONTENTSTITLE" val="0"/>
  <p:tag name="KSO_WM_UNIT_PRESET_TEXT" val="LOREM IPSUM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71.xml><?xml version="1.0" encoding="utf-8"?>
<p:tagLst xmlns:p="http://schemas.openxmlformats.org/presentationml/2006/main">
  <p:tag name="KSO_WM_TEMPLATE_CATEGORY" val="custom"/>
  <p:tag name="KSO_WM_TEMPLATE_INDEX" val="20184655"/>
  <p:tag name="KSO_WM_TAG_VERSION" val="1.0"/>
  <p:tag name="KSO_WM_SLIDE_ID" val="custom20184655_4"/>
  <p:tag name="KSO_WM_SLIDE_INDEX" val="4"/>
  <p:tag name="KSO_WM_SLIDE_ITEM_CNT" val="4"/>
  <p:tag name="KSO_WM_SLIDE_LAYOUT" val="a_l"/>
  <p:tag name="KSO_WM_SLIDE_LAYOUT_CNT" val="1_1"/>
  <p:tag name="KSO_WM_SLIDE_TYPE" val="text"/>
  <p:tag name="KSO_WM_BEAUTIFY_FLAG" val="#wm#"/>
  <p:tag name="KSO_WM_SLIDE_POSITION" val="92.8124*269.979"/>
  <p:tag name="KSO_WM_SLIDE_SIZE" val="782.609*134.271"/>
  <p:tag name="KSO_WM_DIAGRAM_GROUP_CODE" val="l1-1"/>
  <p:tag name="KSO_WM_SLIDE_SUBTYPE" val="diag"/>
  <p:tag name="KSO_WM_TEMPLATE_SUBCATEGORY" val="0"/>
  <p:tag name="KSO_WM_SLIDE_DIAGTYPE" val="l"/>
</p:tagLst>
</file>

<file path=ppt/tags/tag72.xml><?xml version="1.0" encoding="utf-8"?>
<p:tagLst xmlns:p="http://schemas.openxmlformats.org/presentationml/2006/main">
  <p:tag name="KSO_WM_TEMPLATE_CATEGORY" val="custom"/>
  <p:tag name="KSO_WM_TEMPLATE_INDEX" val="20184655"/>
  <p:tag name="KSO_WM_UNIT_TYPE" val="e"/>
  <p:tag name="KSO_WM_UNIT_INDEX" val="1"/>
  <p:tag name="KSO_WM_UNIT_ID" val="custom20184655_5*e*1"/>
  <p:tag name="KSO_WM_UNIT_LAYERLEVEL" val="1"/>
  <p:tag name="KSO_WM_UNIT_VALUE" val="9"/>
  <p:tag name="KSO_WM_UNIT_HIGHLIGHT" val="0"/>
  <p:tag name="KSO_WM_UNIT_COMPATIBLE" val="1"/>
  <p:tag name="KSO_WM_BEAUTIFY_FLAG" val="#wm#"/>
  <p:tag name="KSO_WM_TAG_VERSION" val="1.0"/>
  <p:tag name="KSO_WM_UNIT_PRESET_TEXT" val="PART ONE"/>
  <p:tag name="KSO_WM_UNIT_NOCLEAR" val="0"/>
  <p:tag name="KSO_WM_UNIT_DIAGRAM_ISNUMVISUAL" val="0"/>
  <p:tag name="KSO_WM_UNIT_DIAGRAM_ISREFERUNIT" val="0"/>
</p:tagLst>
</file>

<file path=ppt/tags/tag73.xml><?xml version="1.0" encoding="utf-8"?>
<p:tagLst xmlns:p="http://schemas.openxmlformats.org/presentationml/2006/main">
  <p:tag name="KSO_WM_TEMPLATE_CATEGORY" val="custom"/>
  <p:tag name="KSO_WM_TEMPLATE_INDEX" val="20184655"/>
  <p:tag name="KSO_WM_UNIT_TYPE" val="f"/>
  <p:tag name="KSO_WM_UNIT_INDEX" val="1"/>
  <p:tag name="KSO_WM_UNIT_ID" val="custom20184655_5*f*1"/>
  <p:tag name="KSO_WM_UNIT_LAYERLEVEL" val="1"/>
  <p:tag name="KSO_WM_UNIT_VALUE" val="74"/>
  <p:tag name="KSO_WM_UNIT_HIGHLIGHT" val="0"/>
  <p:tag name="KSO_WM_UNIT_COMPATIBLE" val="0"/>
  <p:tag name="KSO_WM_BEAUTIFY_FLAG" val="#wm#"/>
  <p:tag name="KSO_WM_TAG_VERSION" val="1.0"/>
  <p:tag name="KSO_WM_UNIT_PRESET_TEXT" val="Lorem ipsum dolor sit amet, consectetur adipisicing elit.Lorem ipsum dolor sit amet, consectetur adipisicing elit.Lorem ipsum dolor sit amet"/>
  <p:tag name="KSO_WM_UNIT_NOCLEAR" val="0"/>
  <p:tag name="KSO_WM_UNIT_DIAGRAM_ISNUMVISUAL" val="0"/>
  <p:tag name="KSO_WM_UNIT_DIAGRAM_ISREFERUNIT" val="0"/>
</p:tagLst>
</file>

<file path=ppt/tags/tag74.xml><?xml version="1.0" encoding="utf-8"?>
<p:tagLst xmlns:p="http://schemas.openxmlformats.org/presentationml/2006/main">
  <p:tag name="KSO_WM_TEMPLATE_CATEGORY" val="custom"/>
  <p:tag name="KSO_WM_TEMPLATE_INDEX" val="20184655"/>
  <p:tag name="KSO_WM_TAG_VERSION" val="1.0"/>
  <p:tag name="KSO_WM_SLIDE_ID" val="custom20184655_5"/>
  <p:tag name="KSO_WM_SLIDE_INDEX" val="5"/>
  <p:tag name="KSO_WM_SLIDE_ITEM_CNT" val="0"/>
  <p:tag name="KSO_WM_SLIDE_LAYOUT" val="e_f"/>
  <p:tag name="KSO_WM_SLIDE_LAYOUT_CNT" val="1_1"/>
  <p:tag name="KSO_WM_SLIDE_TYPE" val="sectionTitle"/>
  <p:tag name="KSO_WM_BEAUTIFY_FLAG" val="#wm#"/>
  <p:tag name="KSO_WM_SLIDE_SUBTYPE" val="pureTxt"/>
  <p:tag name="KSO_WM_TEMPLATE_SUBCATEGORY" val="0"/>
</p:tagLst>
</file>

<file path=ppt/tags/tag75.xml><?xml version="1.0" encoding="utf-8"?>
<p:tagLst xmlns:p="http://schemas.openxmlformats.org/presentationml/2006/main">
  <p:tag name="KSO_WM_TEMPLATE_CATEGORY" val="custom"/>
  <p:tag name="KSO_WM_TEMPLATE_INDEX" val="20184655"/>
  <p:tag name="KSO_WM_UNIT_TYPE" val="l_h_i"/>
  <p:tag name="KSO_WM_UNIT_INDEX" val="1_3_1"/>
  <p:tag name="KSO_WM_UNIT_ID" val="custom20184655_9*l_h_i*1_3_1"/>
  <p:tag name="KSO_WM_UNIT_LAYERLEVEL" val="1_1_1"/>
  <p:tag name="KSO_WM_BEAUTIFY_FLAG" val="#wm#"/>
  <p:tag name="KSO_WM_TAG_VERSION" val="1.0"/>
  <p:tag name="KSO_WM_DIAGRAM_GROUP_CODE" val="l1-3"/>
  <p:tag name="KSO_WM_UNIT_HIGHLIGHT" val="0"/>
  <p:tag name="KSO_WM_UNIT_COMPATIBLE" val="0"/>
  <p:tag name="KSO_WM_UNIT_DIAGRAM_ISNUMVISUAL" val="0"/>
  <p:tag name="KSO_WM_UNIT_DIAGRAM_ISREFERUNIT" val="0"/>
  <p:tag name="KSO_WM_UNIT_FILL_FORE_SCHEMECOLOR_INDEX" val="9"/>
  <p:tag name="KSO_WM_UNIT_FILL_TYPE" val="1"/>
  <p:tag name="KSO_WM_UNIT_TEXT_FILL_FORE_SCHEMECOLOR_INDEX" val="13"/>
  <p:tag name="KSO_WM_UNIT_TEXT_FILL_TYPE" val="1"/>
  <p:tag name="KSO_WM_UNIT_TEXT_SHADOW_SCHEMECOLOR_INDEX" val="1"/>
  <p:tag name="KSO_WM_UNIT_USESOURCEFORMAT_APPLY" val="1"/>
</p:tagLst>
</file>

<file path=ppt/tags/tag76.xml><?xml version="1.0" encoding="utf-8"?>
<p:tagLst xmlns:p="http://schemas.openxmlformats.org/presentationml/2006/main">
  <p:tag name="KSO_WM_TEMPLATE_CATEGORY" val="custom"/>
  <p:tag name="KSO_WM_TEMPLATE_INDEX" val="20184655"/>
  <p:tag name="KSO_WM_UNIT_TYPE" val="l_h_i"/>
  <p:tag name="KSO_WM_UNIT_INDEX" val="1_2_1"/>
  <p:tag name="KSO_WM_UNIT_ID" val="custom20184655_9*l_h_i*1_2_1"/>
  <p:tag name="KSO_WM_UNIT_LAYERLEVEL" val="1_1_1"/>
  <p:tag name="KSO_WM_BEAUTIFY_FLAG" val="#wm#"/>
  <p:tag name="KSO_WM_TAG_VERSION" val="1.0"/>
  <p:tag name="KSO_WM_DIAGRAM_GROUP_CODE" val="l1-3"/>
  <p:tag name="KSO_WM_UNIT_HIGHLIGHT" val="0"/>
  <p:tag name="KSO_WM_UNIT_COMPATIBLE" val="0"/>
  <p:tag name="KSO_WM_UNIT_DIAGRAM_ISNUMVISUAL" val="0"/>
  <p:tag name="KSO_WM_UNIT_DIAGRAM_ISREFERUNIT" val="0"/>
  <p:tag name="KSO_WM_UNIT_FILL_FORE_SCHEMECOLOR_INDEX" val="9"/>
  <p:tag name="KSO_WM_UNIT_FILL_TYPE" val="1"/>
  <p:tag name="KSO_WM_UNIT_TEXT_FILL_FORE_SCHEMECOLOR_INDEX" val="13"/>
  <p:tag name="KSO_WM_UNIT_TEXT_FILL_TYPE" val="1"/>
  <p:tag name="KSO_WM_UNIT_TEXT_SHADOW_SCHEMECOLOR_INDEX" val="1"/>
  <p:tag name="KSO_WM_UNIT_USESOURCEFORMAT_APPLY" val="1"/>
</p:tagLst>
</file>

<file path=ppt/tags/tag77.xml><?xml version="1.0" encoding="utf-8"?>
<p:tagLst xmlns:p="http://schemas.openxmlformats.org/presentationml/2006/main">
  <p:tag name="KSO_WM_TEMPLATE_CATEGORY" val="custom"/>
  <p:tag name="KSO_WM_TEMPLATE_INDEX" val="20184655"/>
  <p:tag name="KSO_WM_UNIT_TYPE" val="l_h_i"/>
  <p:tag name="KSO_WM_UNIT_INDEX" val="1_1_1"/>
  <p:tag name="KSO_WM_UNIT_ID" val="custom20184655_9*l_h_i*1_1_1"/>
  <p:tag name="KSO_WM_UNIT_LAYERLEVEL" val="1_1_1"/>
  <p:tag name="KSO_WM_BEAUTIFY_FLAG" val="#wm#"/>
  <p:tag name="KSO_WM_TAG_VERSION" val="1.0"/>
  <p:tag name="KSO_WM_DIAGRAM_GROUP_CODE" val="l1-3"/>
  <p:tag name="KSO_WM_UNIT_HIGHLIGHT" val="0"/>
  <p:tag name="KSO_WM_UNIT_COMPATIBLE" val="0"/>
  <p:tag name="KSO_WM_UNIT_DIAGRAM_ISNUMVISUAL" val="0"/>
  <p:tag name="KSO_WM_UNIT_DIAGRAM_ISREFERUNIT" val="0"/>
  <p:tag name="KSO_WM_UNIT_FILL_FORE_SCHEMECOLOR_INDEX" val="9"/>
  <p:tag name="KSO_WM_UNIT_FILL_TYPE" val="1"/>
  <p:tag name="KSO_WM_UNIT_TEXT_FILL_FORE_SCHEMECOLOR_INDEX" val="13"/>
  <p:tag name="KSO_WM_UNIT_TEXT_FILL_TYPE" val="1"/>
  <p:tag name="KSO_WM_UNIT_TEXT_SHADOW_SCHEMECOLOR_INDEX" val="1"/>
  <p:tag name="KSO_WM_UNIT_USESOURCEFORMAT_APPLY" val="1"/>
</p:tagLst>
</file>

<file path=ppt/tags/tag78.xml><?xml version="1.0" encoding="utf-8"?>
<p:tagLst xmlns:p="http://schemas.openxmlformats.org/presentationml/2006/main">
  <p:tag name="KSO_WM_TEMPLATE_CATEGORY" val="custom"/>
  <p:tag name="KSO_WM_TEMPLATE_INDEX" val="20184655"/>
  <p:tag name="KSO_WM_UNIT_TYPE" val="l_h_i"/>
  <p:tag name="KSO_WM_UNIT_INDEX" val="1_3_2"/>
  <p:tag name="KSO_WM_UNIT_ID" val="custom20184655_9*l_h_i*1_3_2"/>
  <p:tag name="KSO_WM_UNIT_LAYERLEVEL" val="1_1_1"/>
  <p:tag name="KSO_WM_BEAUTIFY_FLAG" val="#wm#"/>
  <p:tag name="KSO_WM_TAG_VERSION" val="1.0"/>
  <p:tag name="KSO_WM_DIAGRAM_GROUP_CODE" val="l1-3"/>
  <p:tag name="KSO_WM_UNIT_HIGHLIGHT" val="0"/>
  <p:tag name="KSO_WM_UNIT_COMPATIBLE" val="0"/>
  <p:tag name="KSO_WM_UNIT_DIAGRAM_ISNUMVISUAL" val="0"/>
  <p:tag name="KSO_WM_UNIT_DIAGRAM_ISREFERUNIT" val="0"/>
  <p:tag name="KSO_WM_UNIT_FILL_FORE_SCHEMECOLOR_INDEX" val="8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79.xml><?xml version="1.0" encoding="utf-8"?>
<p:tagLst xmlns:p="http://schemas.openxmlformats.org/presentationml/2006/main">
  <p:tag name="KSO_WM_TEMPLATE_CATEGORY" val="custom"/>
  <p:tag name="KSO_WM_TEMPLATE_INDEX" val="20184655"/>
  <p:tag name="KSO_WM_UNIT_TYPE" val="l_h_i"/>
  <p:tag name="KSO_WM_UNIT_INDEX" val="1_2_2"/>
  <p:tag name="KSO_WM_UNIT_ID" val="custom20184655_9*l_h_i*1_2_2"/>
  <p:tag name="KSO_WM_UNIT_LAYERLEVEL" val="1_1_1"/>
  <p:tag name="KSO_WM_BEAUTIFY_FLAG" val="#wm#"/>
  <p:tag name="KSO_WM_TAG_VERSION" val="1.0"/>
  <p:tag name="KSO_WM_DIAGRAM_GROUP_CODE" val="l1-3"/>
  <p:tag name="KSO_WM_UNIT_HIGHLIGHT" val="0"/>
  <p:tag name="KSO_WM_UNIT_COMPATIBLE" val="0"/>
  <p:tag name="KSO_WM_UNIT_DIAGRAM_ISNUMVISUAL" val="0"/>
  <p:tag name="KSO_WM_UNIT_DIAGRAM_ISREFERUNIT" val="0"/>
  <p:tag name="KSO_WM_UNIT_FILL_FORE_SCHEMECOLOR_INDEX" val="8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TEMPLATE_CATEGORY" val="custom"/>
  <p:tag name="KSO_WM_TEMPLATE_INDEX" val="20184655"/>
  <p:tag name="KSO_WM_UNIT_TYPE" val="l_h_i"/>
  <p:tag name="KSO_WM_UNIT_INDEX" val="1_1_2"/>
  <p:tag name="KSO_WM_UNIT_ID" val="custom20184655_9*l_h_i*1_1_2"/>
  <p:tag name="KSO_WM_UNIT_LAYERLEVEL" val="1_1_1"/>
  <p:tag name="KSO_WM_BEAUTIFY_FLAG" val="#wm#"/>
  <p:tag name="KSO_WM_TAG_VERSION" val="1.0"/>
  <p:tag name="KSO_WM_DIAGRAM_GROUP_CODE" val="l1-3"/>
  <p:tag name="KSO_WM_UNIT_HIGHLIGHT" val="0"/>
  <p:tag name="KSO_WM_UNIT_COMPATIBLE" val="0"/>
  <p:tag name="KSO_WM_UNIT_DIAGRAM_ISNUMVISUAL" val="0"/>
  <p:tag name="KSO_WM_UNIT_DIAGRAM_ISREFERUNIT" val="0"/>
  <p:tag name="KSO_WM_UNIT_FILL_FORE_SCHEMECOLOR_INDEX" val="8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81.xml><?xml version="1.0" encoding="utf-8"?>
<p:tagLst xmlns:p="http://schemas.openxmlformats.org/presentationml/2006/main">
  <p:tag name="KSO_WM_TEMPLATE_CATEGORY" val="custom"/>
  <p:tag name="KSO_WM_TEMPLATE_INDEX" val="20184655"/>
  <p:tag name="KSO_WM_UNIT_TYPE" val="l_h_a"/>
  <p:tag name="KSO_WM_UNIT_INDEX" val="1_1_1"/>
  <p:tag name="KSO_WM_UNIT_ID" val="custom20184655_9*l_h_a*1_1_1"/>
  <p:tag name="KSO_WM_UNIT_LAYERLEVEL" val="1_1_1"/>
  <p:tag name="KSO_WM_UNIT_VALUE" val="11"/>
  <p:tag name="KSO_WM_UNIT_HIGHLIGHT" val="0"/>
  <p:tag name="KSO_WM_UNIT_COMPATIBLE" val="0"/>
  <p:tag name="KSO_WM_BEAUTIFY_FLAG" val="#wm#"/>
  <p:tag name="KSO_WM_TAG_VERSION" val="1.0"/>
  <p:tag name="KSO_WM_DIAGRAM_GROUP_CODE" val="l1-3"/>
  <p:tag name="KSO_WM_UNIT_ISCONTENTSTITLE" val="0"/>
  <p:tag name="KSO_WM_UNIT_PRESET_TEXT" val="LOREM IPSUM"/>
  <p:tag name="KSO_WM_UNIT_NOCLEAR" val="0"/>
  <p:tag name="KSO_WM_UNIT_DIAGRAM_ISNUMVISUAL" val="0"/>
  <p:tag name="KSO_WM_UNIT_DIAGRAM_ISREFERUNIT" val="0"/>
  <p:tag name="KSO_WM_UNIT_TEXT_FILL_FORE_SCHEMECOLOR_INDEX" val="14"/>
  <p:tag name="KSO_WM_UNIT_TEXT_FILL_TYPE" val="1"/>
  <p:tag name="KSO_WM_UNIT_USESOURCEFORMAT_APPLY" val="1"/>
</p:tagLst>
</file>

<file path=ppt/tags/tag82.xml><?xml version="1.0" encoding="utf-8"?>
<p:tagLst xmlns:p="http://schemas.openxmlformats.org/presentationml/2006/main">
  <p:tag name="KSO_WM_TEMPLATE_CATEGORY" val="custom"/>
  <p:tag name="KSO_WM_TEMPLATE_INDEX" val="20184655"/>
  <p:tag name="KSO_WM_UNIT_TYPE" val="l_h_a"/>
  <p:tag name="KSO_WM_UNIT_INDEX" val="1_2_1"/>
  <p:tag name="KSO_WM_UNIT_ID" val="custom20184655_9*l_h_a*1_2_1"/>
  <p:tag name="KSO_WM_UNIT_LAYERLEVEL" val="1_1_1"/>
  <p:tag name="KSO_WM_UNIT_VALUE" val="11"/>
  <p:tag name="KSO_WM_UNIT_HIGHLIGHT" val="0"/>
  <p:tag name="KSO_WM_UNIT_COMPATIBLE" val="0"/>
  <p:tag name="KSO_WM_BEAUTIFY_FLAG" val="#wm#"/>
  <p:tag name="KSO_WM_TAG_VERSION" val="1.0"/>
  <p:tag name="KSO_WM_DIAGRAM_GROUP_CODE" val="l1-3"/>
  <p:tag name="KSO_WM_UNIT_ISCONTENTSTITLE" val="0"/>
  <p:tag name="KSO_WM_UNIT_PRESET_TEXT" val="LOREM IPSUM"/>
  <p:tag name="KSO_WM_UNIT_NOCLEAR" val="0"/>
  <p:tag name="KSO_WM_UNIT_DIAGRAM_ISNUMVISUAL" val="0"/>
  <p:tag name="KSO_WM_UNIT_DIAGRAM_ISREFERUNIT" val="0"/>
  <p:tag name="KSO_WM_UNIT_TEXT_FILL_FORE_SCHEMECOLOR_INDEX" val="14"/>
  <p:tag name="KSO_WM_UNIT_TEXT_FILL_TYPE" val="1"/>
  <p:tag name="KSO_WM_UNIT_USESOURCEFORMAT_APPLY" val="1"/>
</p:tagLst>
</file>

<file path=ppt/tags/tag83.xml><?xml version="1.0" encoding="utf-8"?>
<p:tagLst xmlns:p="http://schemas.openxmlformats.org/presentationml/2006/main">
  <p:tag name="KSO_WM_TEMPLATE_CATEGORY" val="custom"/>
  <p:tag name="KSO_WM_TEMPLATE_INDEX" val="20184655"/>
  <p:tag name="KSO_WM_UNIT_TYPE" val="l_h_a"/>
  <p:tag name="KSO_WM_UNIT_INDEX" val="1_3_1"/>
  <p:tag name="KSO_WM_UNIT_ID" val="custom20184655_9*l_h_a*1_3_1"/>
  <p:tag name="KSO_WM_UNIT_LAYERLEVEL" val="1_1_1"/>
  <p:tag name="KSO_WM_UNIT_VALUE" val="11"/>
  <p:tag name="KSO_WM_UNIT_HIGHLIGHT" val="0"/>
  <p:tag name="KSO_WM_UNIT_COMPATIBLE" val="0"/>
  <p:tag name="KSO_WM_BEAUTIFY_FLAG" val="#wm#"/>
  <p:tag name="KSO_WM_TAG_VERSION" val="1.0"/>
  <p:tag name="KSO_WM_DIAGRAM_GROUP_CODE" val="l1-3"/>
  <p:tag name="KSO_WM_UNIT_ISCONTENTSTITLE" val="0"/>
  <p:tag name="KSO_WM_UNIT_PRESET_TEXT" val="LOREM IPSUM"/>
  <p:tag name="KSO_WM_UNIT_NOCLEAR" val="0"/>
  <p:tag name="KSO_WM_UNIT_DIAGRAM_ISNUMVISUAL" val="0"/>
  <p:tag name="KSO_WM_UNIT_DIAGRAM_ISREFERUNIT" val="0"/>
  <p:tag name="KSO_WM_UNIT_TEXT_FILL_FORE_SCHEMECOLOR_INDEX" val="14"/>
  <p:tag name="KSO_WM_UNIT_TEXT_FILL_TYPE" val="1"/>
  <p:tag name="KSO_WM_UNIT_USESOURCEFORMAT_APPLY" val="1"/>
</p:tagLst>
</file>

<file path=ppt/tags/tag84.xml><?xml version="1.0" encoding="utf-8"?>
<p:tagLst xmlns:p="http://schemas.openxmlformats.org/presentationml/2006/main">
  <p:tag name="KSO_WM_TEMPLATE_CATEGORY" val="custom"/>
  <p:tag name="KSO_WM_TEMPLATE_INDEX" val="20184655"/>
  <p:tag name="KSO_WM_UNIT_TYPE" val="l_h_i"/>
  <p:tag name="KSO_WM_UNIT_INDEX" val="1_1_3"/>
  <p:tag name="KSO_WM_UNIT_ID" val="custom20184655_9*l_h_i*1_1_3"/>
  <p:tag name="KSO_WM_UNIT_LAYERLEVEL" val="1_1_1"/>
  <p:tag name="KSO_WM_BEAUTIFY_FLAG" val="#wm#"/>
  <p:tag name="KSO_WM_TAG_VERSION" val="1.0"/>
  <p:tag name="KSO_WM_DIAGRAM_GROUP_CODE" val="l1-3"/>
  <p:tag name="KSO_WM_UNIT_HIGHLIGHT" val="0"/>
  <p:tag name="KSO_WM_UNIT_COMPATIBLE" val="0"/>
  <p:tag name="KSO_WM_UNIT_DIAGRAM_ISNUMVISUAL" val="0"/>
  <p:tag name="KSO_WM_UNIT_DIAGRAM_ISREFERUNIT" val="0"/>
  <p:tag name="KSO_WM_UNIT_FILL_FORE_SCHEMECOLOR_INDEX" val="9"/>
  <p:tag name="KSO_WM_UNIT_FILL_TYPE" val="1"/>
  <p:tag name="KSO_WM_UNIT_USESOURCEFORMAT_APPLY" val="1"/>
</p:tagLst>
</file>

<file path=ppt/tags/tag85.xml><?xml version="1.0" encoding="utf-8"?>
<p:tagLst xmlns:p="http://schemas.openxmlformats.org/presentationml/2006/main">
  <p:tag name="KSO_WM_TEMPLATE_CATEGORY" val="custom"/>
  <p:tag name="KSO_WM_TEMPLATE_INDEX" val="20184655"/>
  <p:tag name="KSO_WM_UNIT_TYPE" val="l_h_i"/>
  <p:tag name="KSO_WM_UNIT_INDEX" val="1_2_3"/>
  <p:tag name="KSO_WM_UNIT_ID" val="custom20184655_9*l_h_i*1_2_3"/>
  <p:tag name="KSO_WM_UNIT_LAYERLEVEL" val="1_1_1"/>
  <p:tag name="KSO_WM_BEAUTIFY_FLAG" val="#wm#"/>
  <p:tag name="KSO_WM_TAG_VERSION" val="1.0"/>
  <p:tag name="KSO_WM_DIAGRAM_GROUP_CODE" val="l1-3"/>
  <p:tag name="KSO_WM_UNIT_HIGHLIGHT" val="0"/>
  <p:tag name="KSO_WM_UNIT_COMPATIBLE" val="0"/>
  <p:tag name="KSO_WM_UNIT_DIAGRAM_ISNUMVISUAL" val="0"/>
  <p:tag name="KSO_WM_UNIT_DIAGRAM_ISREFERUNIT" val="0"/>
  <p:tag name="KSO_WM_UNIT_FILL_FORE_SCHEMECOLOR_INDEX" val="9"/>
  <p:tag name="KSO_WM_UNIT_FILL_TYPE" val="1"/>
  <p:tag name="KSO_WM_UNIT_USESOURCEFORMAT_APPLY" val="1"/>
</p:tagLst>
</file>

<file path=ppt/tags/tag86.xml><?xml version="1.0" encoding="utf-8"?>
<p:tagLst xmlns:p="http://schemas.openxmlformats.org/presentationml/2006/main">
  <p:tag name="KSO_WM_TEMPLATE_CATEGORY" val="custom"/>
  <p:tag name="KSO_WM_TEMPLATE_INDEX" val="20184655"/>
  <p:tag name="KSO_WM_UNIT_TYPE" val="l_h_i"/>
  <p:tag name="KSO_WM_UNIT_INDEX" val="1_3_3"/>
  <p:tag name="KSO_WM_UNIT_ID" val="custom20184655_9*l_h_i*1_3_3"/>
  <p:tag name="KSO_WM_UNIT_LAYERLEVEL" val="1_1_1"/>
  <p:tag name="KSO_WM_BEAUTIFY_FLAG" val="#wm#"/>
  <p:tag name="KSO_WM_TAG_VERSION" val="1.0"/>
  <p:tag name="KSO_WM_DIAGRAM_GROUP_CODE" val="l1-3"/>
  <p:tag name="KSO_WM_UNIT_HIGHLIGHT" val="0"/>
  <p:tag name="KSO_WM_UNIT_COMPATIBLE" val="0"/>
  <p:tag name="KSO_WM_UNIT_DIAGRAM_ISNUMVISUAL" val="0"/>
  <p:tag name="KSO_WM_UNIT_DIAGRAM_ISREFERUNIT" val="0"/>
  <p:tag name="KSO_WM_UNIT_FILL_FORE_SCHEMECOLOR_INDEX" val="9"/>
  <p:tag name="KSO_WM_UNIT_FILL_TYPE" val="1"/>
  <p:tag name="KSO_WM_UNIT_USESOURCEFORMAT_APPLY" val="1"/>
</p:tagLst>
</file>

<file path=ppt/tags/tag8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655_9*i*15"/>
  <p:tag name="KSO_WM_TEMPLATE_CATEGORY" val="custom"/>
  <p:tag name="KSO_WM_TEMPLATE_INDEX" val="20184655"/>
  <p:tag name="KSO_WM_UNIT_INDEX" val="15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LAYERLEVEL" val="1"/>
  <p:tag name="KSO_WM_UNIT_FILL_FORE_SCHEMECOLOR_INDEX" val="8"/>
  <p:tag name="KSO_WM_UNIT_FILL_TYPE" val="1"/>
  <p:tag name="KSO_WM_UNIT_USESOURCEFORMAT_APPLY" val="1"/>
</p:tagLst>
</file>

<file path=ppt/tags/tag88.xml><?xml version="1.0" encoding="utf-8"?>
<p:tagLst xmlns:p="http://schemas.openxmlformats.org/presentationml/2006/main">
  <p:tag name="KSO_WM_TEMPLATE_CATEGORY" val="custom"/>
  <p:tag name="KSO_WM_TEMPLATE_INDEX" val="20184655"/>
  <p:tag name="KSO_WM_UNIT_TYPE" val="a"/>
  <p:tag name="KSO_WM_UNIT_INDEX" val="1"/>
  <p:tag name="KSO_WM_UNIT_ID" val="custom20184655_9*a*1"/>
  <p:tag name="KSO_WM_UNIT_LAYERLEVEL" val="1"/>
  <p:tag name="KSO_WM_UNIT_VALUE" val="12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LOREM IPSUM DOLOR"/>
  <p:tag name="KSO_WM_UNIT_NOCLEAR" val="0"/>
  <p:tag name="KSO_WM_UNIT_DIAGRAM_ISNUMVISUAL" val="0"/>
  <p:tag name="KSO_WM_UNIT_DIAGRAM_ISREFERUNIT" val="0"/>
  <p:tag name="KSO_WM_DIAGRAM_GROUP_CODE" val="l1-3"/>
  <p:tag name="KSO_WM_UNIT_USESOURCEFORMAT_APPLY" val="1"/>
</p:tagLst>
</file>

<file path=ppt/tags/tag89.xml><?xml version="1.0" encoding="utf-8"?>
<p:tagLst xmlns:p="http://schemas.openxmlformats.org/presentationml/2006/main">
  <p:tag name="KSO_WM_TEMPLATE_CATEGORY" val="custom"/>
  <p:tag name="KSO_WM_TEMPLATE_INDEX" val="20184655"/>
  <p:tag name="KSO_WM_UNIT_TYPE" val="l_h_a"/>
  <p:tag name="KSO_WM_UNIT_INDEX" val="1_1_1"/>
  <p:tag name="KSO_WM_UNIT_ID" val="custom20184655_9*l_h_a*1_1_1"/>
  <p:tag name="KSO_WM_UNIT_LAYERLEVEL" val="1_1_1"/>
  <p:tag name="KSO_WM_UNIT_VALUE" val="11"/>
  <p:tag name="KSO_WM_UNIT_HIGHLIGHT" val="0"/>
  <p:tag name="KSO_WM_UNIT_COMPATIBLE" val="0"/>
  <p:tag name="KSO_WM_BEAUTIFY_FLAG" val="#wm#"/>
  <p:tag name="KSO_WM_TAG_VERSION" val="1.0"/>
  <p:tag name="KSO_WM_DIAGRAM_GROUP_CODE" val="l1-3"/>
  <p:tag name="KSO_WM_UNIT_ISCONTENTSTITLE" val="0"/>
  <p:tag name="KSO_WM_UNIT_PRESET_TEXT" val="LOREM IPSUM"/>
  <p:tag name="KSO_WM_UNIT_NOCLEAR" val="0"/>
  <p:tag name="KSO_WM_UNIT_DIAGRAM_ISNUMVISUAL" val="0"/>
  <p:tag name="KSO_WM_UNIT_DIAGRAM_ISREFERUNIT" val="0"/>
  <p:tag name="KSO_WM_UNIT_TEXT_FILL_FORE_SCHEMECOLOR_INDEX" val="14"/>
  <p:tag name="KSO_WM_UNIT_TEXT_FILL_TYPE" val="1"/>
  <p:tag name="KSO_WM_UNIT_USESOURCEFORMAT_APPLY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TEMPLATE_CATEGORY" val="custom"/>
  <p:tag name="KSO_WM_TEMPLATE_INDEX" val="20184655"/>
  <p:tag name="KSO_WM_UNIT_TYPE" val="l_h_a"/>
  <p:tag name="KSO_WM_UNIT_INDEX" val="1_1_1"/>
  <p:tag name="KSO_WM_UNIT_ID" val="custom20184655_9*l_h_a*1_1_1"/>
  <p:tag name="KSO_WM_UNIT_LAYERLEVEL" val="1_1_1"/>
  <p:tag name="KSO_WM_UNIT_VALUE" val="11"/>
  <p:tag name="KSO_WM_UNIT_HIGHLIGHT" val="0"/>
  <p:tag name="KSO_WM_UNIT_COMPATIBLE" val="0"/>
  <p:tag name="KSO_WM_BEAUTIFY_FLAG" val="#wm#"/>
  <p:tag name="KSO_WM_TAG_VERSION" val="1.0"/>
  <p:tag name="KSO_WM_DIAGRAM_GROUP_CODE" val="l1-3"/>
  <p:tag name="KSO_WM_UNIT_ISCONTENTSTITLE" val="0"/>
  <p:tag name="KSO_WM_UNIT_PRESET_TEXT" val="LOREM IPSUM"/>
  <p:tag name="KSO_WM_UNIT_NOCLEAR" val="0"/>
  <p:tag name="KSO_WM_UNIT_DIAGRAM_ISNUMVISUAL" val="0"/>
  <p:tag name="KSO_WM_UNIT_DIAGRAM_ISREFERUNIT" val="0"/>
  <p:tag name="KSO_WM_UNIT_TEXT_FILL_FORE_SCHEMECOLOR_INDEX" val="14"/>
  <p:tag name="KSO_WM_UNIT_TEXT_FILL_TYPE" val="1"/>
  <p:tag name="KSO_WM_UNIT_USESOURCEFORMAT_APPLY" val="1"/>
</p:tagLst>
</file>

<file path=ppt/tags/tag91.xml><?xml version="1.0" encoding="utf-8"?>
<p:tagLst xmlns:p="http://schemas.openxmlformats.org/presentationml/2006/main">
  <p:tag name="KSO_WM_TEMPLATE_CATEGORY" val="custom"/>
  <p:tag name="KSO_WM_TEMPLATE_INDEX" val="20184655"/>
  <p:tag name="KSO_WM_UNIT_TYPE" val="l_h_a"/>
  <p:tag name="KSO_WM_UNIT_INDEX" val="1_1_1"/>
  <p:tag name="KSO_WM_UNIT_ID" val="custom20184655_9*l_h_a*1_1_1"/>
  <p:tag name="KSO_WM_UNIT_LAYERLEVEL" val="1_1_1"/>
  <p:tag name="KSO_WM_UNIT_VALUE" val="11"/>
  <p:tag name="KSO_WM_UNIT_HIGHLIGHT" val="0"/>
  <p:tag name="KSO_WM_UNIT_COMPATIBLE" val="0"/>
  <p:tag name="KSO_WM_BEAUTIFY_FLAG" val="#wm#"/>
  <p:tag name="KSO_WM_TAG_VERSION" val="1.0"/>
  <p:tag name="KSO_WM_DIAGRAM_GROUP_CODE" val="l1-3"/>
  <p:tag name="KSO_WM_UNIT_ISCONTENTSTITLE" val="0"/>
  <p:tag name="KSO_WM_UNIT_PRESET_TEXT" val="LOREM IPSUM"/>
  <p:tag name="KSO_WM_UNIT_NOCLEAR" val="0"/>
  <p:tag name="KSO_WM_UNIT_DIAGRAM_ISNUMVISUAL" val="0"/>
  <p:tag name="KSO_WM_UNIT_DIAGRAM_ISREFERUNIT" val="0"/>
  <p:tag name="KSO_WM_UNIT_TEXT_FILL_FORE_SCHEMECOLOR_INDEX" val="14"/>
  <p:tag name="KSO_WM_UNIT_TEXT_FILL_TYPE" val="1"/>
  <p:tag name="KSO_WM_UNIT_USESOURCEFORMAT_APPLY" val="1"/>
</p:tagLst>
</file>

<file path=ppt/tags/tag92.xml><?xml version="1.0" encoding="utf-8"?>
<p:tagLst xmlns:p="http://schemas.openxmlformats.org/presentationml/2006/main">
  <p:tag name="KSO_WM_TEMPLATE_CATEGORY" val="custom"/>
  <p:tag name="KSO_WM_TEMPLATE_INDEX" val="20184655"/>
  <p:tag name="KSO_WM_TAG_VERSION" val="1.0"/>
  <p:tag name="KSO_WM_SLIDE_ID" val="custom20184655_9"/>
  <p:tag name="KSO_WM_SLIDE_INDEX" val="9"/>
  <p:tag name="KSO_WM_SLIDE_ITEM_CNT" val="3"/>
  <p:tag name="KSO_WM_SLIDE_LAYOUT" val="a_f_l"/>
  <p:tag name="KSO_WM_SLIDE_LAYOUT_CNT" val="1_1_1"/>
  <p:tag name="KSO_WM_SLIDE_TYPE" val="text"/>
  <p:tag name="KSO_WM_BEAUTIFY_FLAG" val="#wm#"/>
  <p:tag name="KSO_WM_SLIDE_POSITION" val="87.8065*205.364"/>
  <p:tag name="KSO_WM_SLIDE_SIZE" val="785.631*199.636"/>
  <p:tag name="KSO_WM_DIAGRAM_GROUP_CODE" val="l1-3"/>
  <p:tag name="KSO_WM_SLIDE_SUBTYPE" val="diag"/>
  <p:tag name="KSO_WM_TEMPLATE_SUBCATEGORY" val="0"/>
  <p:tag name="KSO_WM_SLIDE_DIAGTYPE" val="l"/>
</p:tagLst>
</file>

<file path=ppt/tags/tag93.xml><?xml version="1.0" encoding="utf-8"?>
<p:tagLst xmlns:p="http://schemas.openxmlformats.org/presentationml/2006/main">
  <p:tag name="KSO_WM_TEMPLATE_CATEGORY" val="custom"/>
  <p:tag name="KSO_WM_TEMPLATE_INDEX" val="20184655"/>
  <p:tag name="KSO_WM_UNIT_TYPE" val="e"/>
  <p:tag name="KSO_WM_UNIT_INDEX" val="1"/>
  <p:tag name="KSO_WM_UNIT_ID" val="custom20184655_5*e*1"/>
  <p:tag name="KSO_WM_UNIT_LAYERLEVEL" val="1"/>
  <p:tag name="KSO_WM_UNIT_VALUE" val="9"/>
  <p:tag name="KSO_WM_UNIT_HIGHLIGHT" val="0"/>
  <p:tag name="KSO_WM_UNIT_COMPATIBLE" val="1"/>
  <p:tag name="KSO_WM_BEAUTIFY_FLAG" val="#wm#"/>
  <p:tag name="KSO_WM_TAG_VERSION" val="1.0"/>
  <p:tag name="KSO_WM_UNIT_PRESET_TEXT" val="PART ONE"/>
  <p:tag name="KSO_WM_UNIT_NOCLEAR" val="0"/>
  <p:tag name="KSO_WM_UNIT_DIAGRAM_ISNUMVISUAL" val="0"/>
  <p:tag name="KSO_WM_UNIT_DIAGRAM_ISREFERUNIT" val="0"/>
</p:tagLst>
</file>

<file path=ppt/tags/tag94.xml><?xml version="1.0" encoding="utf-8"?>
<p:tagLst xmlns:p="http://schemas.openxmlformats.org/presentationml/2006/main">
  <p:tag name="KSO_WM_TEMPLATE_CATEGORY" val="custom"/>
  <p:tag name="KSO_WM_TEMPLATE_INDEX" val="20184655"/>
  <p:tag name="KSO_WM_UNIT_TYPE" val="f"/>
  <p:tag name="KSO_WM_UNIT_INDEX" val="1"/>
  <p:tag name="KSO_WM_UNIT_ID" val="custom20184655_5*f*1"/>
  <p:tag name="KSO_WM_UNIT_LAYERLEVEL" val="1"/>
  <p:tag name="KSO_WM_UNIT_VALUE" val="74"/>
  <p:tag name="KSO_WM_UNIT_HIGHLIGHT" val="0"/>
  <p:tag name="KSO_WM_UNIT_COMPATIBLE" val="0"/>
  <p:tag name="KSO_WM_BEAUTIFY_FLAG" val="#wm#"/>
  <p:tag name="KSO_WM_TAG_VERSION" val="1.0"/>
  <p:tag name="KSO_WM_UNIT_PRESET_TEXT" val="Lorem ipsum dolor sit amet, consectetur adipisicing elit.Lorem ipsum dolor sit amet, consectetur adipisicing elit.Lorem ipsum dolor sit amet"/>
  <p:tag name="KSO_WM_UNIT_NOCLEAR" val="0"/>
  <p:tag name="KSO_WM_UNIT_DIAGRAM_ISNUMVISUAL" val="0"/>
  <p:tag name="KSO_WM_UNIT_DIAGRAM_ISREFERUNIT" val="0"/>
</p:tagLst>
</file>

<file path=ppt/tags/tag95.xml><?xml version="1.0" encoding="utf-8"?>
<p:tagLst xmlns:p="http://schemas.openxmlformats.org/presentationml/2006/main">
  <p:tag name="KSO_WM_TEMPLATE_CATEGORY" val="custom"/>
  <p:tag name="KSO_WM_TEMPLATE_INDEX" val="20184655"/>
  <p:tag name="KSO_WM_TAG_VERSION" val="1.0"/>
  <p:tag name="KSO_WM_SLIDE_ID" val="custom20184655_5"/>
  <p:tag name="KSO_WM_SLIDE_INDEX" val="5"/>
  <p:tag name="KSO_WM_SLIDE_ITEM_CNT" val="0"/>
  <p:tag name="KSO_WM_SLIDE_LAYOUT" val="e_f"/>
  <p:tag name="KSO_WM_SLIDE_LAYOUT_CNT" val="1_1"/>
  <p:tag name="KSO_WM_SLIDE_TYPE" val="sectionTitle"/>
  <p:tag name="KSO_WM_BEAUTIFY_FLAG" val="#wm#"/>
  <p:tag name="KSO_WM_SLIDE_SUBTYPE" val="pureTxt"/>
  <p:tag name="KSO_WM_TEMPLATE_SUBCATEGORY" val="0"/>
</p:tagLst>
</file>

<file path=ppt/tags/tag9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655_8*i*12"/>
  <p:tag name="KSO_WM_TEMPLATE_CATEGORY" val="custom"/>
  <p:tag name="KSO_WM_TEMPLATE_INDEX" val="20184655"/>
  <p:tag name="KSO_WM_UNIT_INDEX" val="12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LAYERLEVEL" val="1"/>
  <p:tag name="KSO_WM_UNIT_FILL_FORE_SCHEMECOLOR_INDEX" val="8"/>
  <p:tag name="KSO_WM_UNIT_FILL_TYPE" val="1"/>
  <p:tag name="KSO_WM_UNIT_USESOURCEFORMAT_APPLY" val="1"/>
</p:tagLst>
</file>

<file path=ppt/tags/tag97.xml><?xml version="1.0" encoding="utf-8"?>
<p:tagLst xmlns:p="http://schemas.openxmlformats.org/presentationml/2006/main">
  <p:tag name="KSO_WM_TEMPLATE_CATEGORY" val="custom"/>
  <p:tag name="KSO_WM_TEMPLATE_INDEX" val="20184655"/>
  <p:tag name="KSO_WM_UNIT_TYPE" val="a"/>
  <p:tag name="KSO_WM_UNIT_INDEX" val="1"/>
  <p:tag name="KSO_WM_UNIT_ID" val="custom20184655_8*a*1"/>
  <p:tag name="KSO_WM_UNIT_LAYERLEVEL" val="1"/>
  <p:tag name="KSO_WM_UNIT_VALUE" val="12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LOREM IPSUM DOLOR"/>
  <p:tag name="KSO_WM_UNIT_NOCLEAR" val="0"/>
  <p:tag name="KSO_WM_UNIT_DIAGRAM_ISNUMVISUAL" val="0"/>
  <p:tag name="KSO_WM_UNIT_DIAGRAM_ISREFERUNIT" val="0"/>
  <p:tag name="KSO_WM_DIAGRAM_GROUP_CODE" val="l1-3"/>
  <p:tag name="KSO_WM_UNIT_USESOURCEFORMAT_APPLY" val="1"/>
</p:tagLst>
</file>

<file path=ppt/tags/tag9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4655_13*i*20"/>
  <p:tag name="KSO_WM_TEMPLATE_CATEGORY" val="custom"/>
  <p:tag name="KSO_WM_TEMPLATE_INDEX" val="20184655"/>
  <p:tag name="KSO_WM_UNIT_INDEX" val="20"/>
  <p:tag name="KSO_WM_UNIT_HIGHLIGHT" val="0"/>
  <p:tag name="KSO_WM_UNIT_COMPATIBLE" val="0"/>
  <p:tag name="KSO_WM_UNIT_DIAGRAM_ISNUMVISUAL" val="0"/>
  <p:tag name="KSO_WM_UNIT_DIAGRAM_ISREFERUNIT" val="0"/>
  <p:tag name="KSO_WM_DIAGRAM_GROUP_CODE" val="l1-6"/>
  <p:tag name="KSO_WM_UNIT_LAYERLEVEL" val="1"/>
  <p:tag name="KSO_WM_UNIT_LINE_FORE_SCHEMECOLOR_INDEX" val="7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99.xml><?xml version="1.0" encoding="utf-8"?>
<p:tagLst xmlns:p="http://schemas.openxmlformats.org/presentationml/2006/main">
  <p:tag name="KSO_WM_TEMPLATE_CATEGORY" val="custom"/>
  <p:tag name="KSO_WM_TEMPLATE_INDEX" val="20184655"/>
  <p:tag name="KSO_WM_UNIT_TYPE" val="f"/>
  <p:tag name="KSO_WM_UNIT_INDEX" val="1"/>
  <p:tag name="KSO_WM_UNIT_ID" val="custom20184655_13*f*1"/>
  <p:tag name="KSO_WM_UNIT_LAYERLEVEL" val="1"/>
  <p:tag name="KSO_WM_UNIT_VALUE" val="45"/>
  <p:tag name="KSO_WM_UNIT_HIGHLIGHT" val="0"/>
  <p:tag name="KSO_WM_UNIT_COMPATIBLE" val="0"/>
  <p:tag name="KSO_WM_BEAUTIFY_FLAG" val="#wm#"/>
  <p:tag name="KSO_WM_TAG_VERSION" val="1.0"/>
  <p:tag name="KSO_WM_UNIT_PRESET_TEXT" val="Lorem ipsum dolor sit amet, consectetur adipisicing elit.Lorem ipsum dolor sit amet"/>
  <p:tag name="KSO_WM_UNIT_NOCLEAR" val="0"/>
  <p:tag name="KSO_WM_UNIT_DIAGRAM_ISNUMVISUAL" val="0"/>
  <p:tag name="KSO_WM_UNIT_DIAGRAM_ISREFERUNIT" val="0"/>
  <p:tag name="KSO_WM_DIAGRAM_GROUP_CODE" val="l1-6"/>
  <p:tag name="KSO_WM_UNIT_TEXT_FILL_FORE_SCHEMECOLOR_INDEX" val="13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1_Office 主题​​">
  <a:themeElements>
    <a:clrScheme name="自定义 162">
      <a:dk1>
        <a:srgbClr val="000000"/>
      </a:dk1>
      <a:lt1>
        <a:srgbClr val="FFFFFF"/>
      </a:lt1>
      <a:dk2>
        <a:srgbClr val="FFC000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000000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自定义 162">
      <a:dk1>
        <a:srgbClr val="000000"/>
      </a:dk1>
      <a:lt1>
        <a:srgbClr val="FFFFFF"/>
      </a:lt1>
      <a:dk2>
        <a:srgbClr val="FFC000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000000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1133</Words>
  <Application>WPS 演示</Application>
  <PresentationFormat/>
  <Paragraphs>227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9" baseType="lpstr">
      <vt:lpstr>Arial</vt:lpstr>
      <vt:lpstr>宋体</vt:lpstr>
      <vt:lpstr>Wingdings</vt:lpstr>
      <vt:lpstr>微软雅黑</vt:lpstr>
      <vt:lpstr>黑体</vt:lpstr>
      <vt:lpstr>Gill Sans</vt:lpstr>
      <vt:lpstr>ヒラギノ角ゴ ProN W3</vt:lpstr>
      <vt:lpstr>Century Gothic</vt:lpstr>
      <vt:lpstr>Century</vt:lpstr>
      <vt:lpstr>Helvetica</vt:lpstr>
      <vt:lpstr>Helvetica Light</vt:lpstr>
      <vt:lpstr>Neutra Text TF-Bold</vt:lpstr>
      <vt:lpstr>MS PGothic</vt:lpstr>
      <vt:lpstr>Neutra Display-Drafting</vt:lpstr>
      <vt:lpstr>Arial Unicode MS</vt:lpstr>
      <vt:lpstr>Calibri</vt:lpstr>
      <vt:lpstr>Yu Gothic</vt:lpstr>
      <vt:lpstr>Segoe Print</vt:lpstr>
      <vt:lpstr>1_Office 主题​​</vt:lpstr>
      <vt:lpstr>2_Office 主题​​</vt:lpstr>
      <vt:lpstr>Black Hole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PLAN</dc:title>
  <dc:creator>L</dc:creator>
  <cp:lastModifiedBy>小八</cp:lastModifiedBy>
  <cp:revision>12</cp:revision>
  <dcterms:created xsi:type="dcterms:W3CDTF">2019-04-15T09:55:00Z</dcterms:created>
  <dcterms:modified xsi:type="dcterms:W3CDTF">2019-04-18T03:19:10Z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2052-11.1.0.8612</vt:lpwstr>
  </property>
</Properties>
</file>